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64" r:id="rId2"/>
    <p:sldId id="299" r:id="rId3"/>
    <p:sldId id="300" r:id="rId4"/>
    <p:sldId id="302" r:id="rId5"/>
    <p:sldId id="303" r:id="rId6"/>
    <p:sldId id="301" r:id="rId7"/>
    <p:sldId id="304" r:id="rId8"/>
    <p:sldId id="259" r:id="rId9"/>
    <p:sldId id="307" r:id="rId10"/>
    <p:sldId id="260" r:id="rId11"/>
    <p:sldId id="261" r:id="rId12"/>
    <p:sldId id="262" r:id="rId13"/>
    <p:sldId id="263" r:id="rId14"/>
    <p:sldId id="30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4" r:id="rId46"/>
    <p:sldId id="298" r:id="rId47"/>
    <p:sldId id="276" r:id="rId48"/>
    <p:sldId id="275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35" r:id="rId58"/>
    <p:sldId id="316" r:id="rId59"/>
    <p:sldId id="317" r:id="rId60"/>
    <p:sldId id="318" r:id="rId61"/>
    <p:sldId id="319" r:id="rId62"/>
    <p:sldId id="329" r:id="rId63"/>
    <p:sldId id="330" r:id="rId64"/>
    <p:sldId id="331" r:id="rId65"/>
    <p:sldId id="332" r:id="rId66"/>
    <p:sldId id="333" r:id="rId67"/>
    <p:sldId id="334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1" r:id="rId101"/>
    <p:sldId id="360" r:id="rId10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B3FBE-0D6B-45D0-9EEB-8C543E720F50}" v="5" dt="2025-05-11T12:23:30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7" autoAdjust="0"/>
  </p:normalViewPr>
  <p:slideViewPr>
    <p:cSldViewPr snapToGrid="0" showGuides="1">
      <p:cViewPr varScale="1">
        <p:scale>
          <a:sx n="75" d="100"/>
          <a:sy n="75" d="100"/>
        </p:scale>
        <p:origin x="1004" y="27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76BA414D-3387-4777-8532-EB42CF129467}"/>
    <pc:docChg chg="custSel addSld modSld">
      <pc:chgData name="り ぶ" userId="e79b0678f96bfbc0" providerId="LiveId" clId="{76BA414D-3387-4777-8532-EB42CF129467}" dt="2024-05-26T22:47:23.624" v="80" actId="22"/>
      <pc:docMkLst>
        <pc:docMk/>
      </pc:docMkLst>
      <pc:sldChg chg="addSp delSp modSp new mod modClrScheme chgLayout">
        <pc:chgData name="り ぶ" userId="e79b0678f96bfbc0" providerId="LiveId" clId="{76BA414D-3387-4777-8532-EB42CF129467}" dt="2024-05-26T10:08:07.886" v="21" actId="20577"/>
        <pc:sldMkLst>
          <pc:docMk/>
          <pc:sldMk cId="4223932199" sldId="312"/>
        </pc:sldMkLst>
      </pc:sldChg>
      <pc:sldChg chg="addSp new mod">
        <pc:chgData name="り ぶ" userId="e79b0678f96bfbc0" providerId="LiveId" clId="{76BA414D-3387-4777-8532-EB42CF129467}" dt="2024-05-26T19:25:48.567" v="23" actId="22"/>
        <pc:sldMkLst>
          <pc:docMk/>
          <pc:sldMk cId="1116957975" sldId="313"/>
        </pc:sldMkLst>
      </pc:sldChg>
      <pc:sldChg chg="addSp new mod">
        <pc:chgData name="り ぶ" userId="e79b0678f96bfbc0" providerId="LiveId" clId="{76BA414D-3387-4777-8532-EB42CF129467}" dt="2024-05-26T19:29:37.376" v="25" actId="22"/>
        <pc:sldMkLst>
          <pc:docMk/>
          <pc:sldMk cId="942064107" sldId="314"/>
        </pc:sldMkLst>
      </pc:sldChg>
      <pc:sldChg chg="addSp new mod">
        <pc:chgData name="り ぶ" userId="e79b0678f96bfbc0" providerId="LiveId" clId="{76BA414D-3387-4777-8532-EB42CF129467}" dt="2024-05-26T19:33:01.785" v="27" actId="22"/>
        <pc:sldMkLst>
          <pc:docMk/>
          <pc:sldMk cId="2506557067" sldId="315"/>
        </pc:sldMkLst>
      </pc:sldChg>
      <pc:sldChg chg="modSp add mod">
        <pc:chgData name="り ぶ" userId="e79b0678f96bfbc0" providerId="LiveId" clId="{76BA414D-3387-4777-8532-EB42CF129467}" dt="2024-05-26T19:37:23.974" v="40" actId="20577"/>
        <pc:sldMkLst>
          <pc:docMk/>
          <pc:sldMk cId="2119272067" sldId="316"/>
        </pc:sldMkLst>
      </pc:sldChg>
      <pc:sldChg chg="addSp new mod">
        <pc:chgData name="り ぶ" userId="e79b0678f96bfbc0" providerId="LiveId" clId="{76BA414D-3387-4777-8532-EB42CF129467}" dt="2024-05-26T19:42:28.344" v="44" actId="22"/>
        <pc:sldMkLst>
          <pc:docMk/>
          <pc:sldMk cId="2244024430" sldId="317"/>
        </pc:sldMkLst>
      </pc:sldChg>
      <pc:sldChg chg="addSp new mod">
        <pc:chgData name="り ぶ" userId="e79b0678f96bfbc0" providerId="LiveId" clId="{76BA414D-3387-4777-8532-EB42CF129467}" dt="2024-05-26T19:44:10.477" v="45" actId="22"/>
        <pc:sldMkLst>
          <pc:docMk/>
          <pc:sldMk cId="966176639" sldId="318"/>
        </pc:sldMkLst>
      </pc:sldChg>
      <pc:sldChg chg="addSp new mod">
        <pc:chgData name="り ぶ" userId="e79b0678f96bfbc0" providerId="LiveId" clId="{76BA414D-3387-4777-8532-EB42CF129467}" dt="2024-05-26T19:45:46.711" v="46" actId="22"/>
        <pc:sldMkLst>
          <pc:docMk/>
          <pc:sldMk cId="2453752191" sldId="319"/>
        </pc:sldMkLst>
      </pc:sldChg>
      <pc:sldChg chg="modSp add mod">
        <pc:chgData name="り ぶ" userId="e79b0678f96bfbc0" providerId="LiveId" clId="{76BA414D-3387-4777-8532-EB42CF129467}" dt="2024-05-26T19:48:02.464" v="48"/>
        <pc:sldMkLst>
          <pc:docMk/>
          <pc:sldMk cId="2960212903" sldId="320"/>
        </pc:sldMkLst>
      </pc:sldChg>
      <pc:sldChg chg="addSp new mod">
        <pc:chgData name="り ぶ" userId="e79b0678f96bfbc0" providerId="LiveId" clId="{76BA414D-3387-4777-8532-EB42CF129467}" dt="2024-05-26T19:52:28.981" v="52" actId="22"/>
        <pc:sldMkLst>
          <pc:docMk/>
          <pc:sldMk cId="1120354383" sldId="321"/>
        </pc:sldMkLst>
      </pc:sldChg>
      <pc:sldChg chg="addSp new mod">
        <pc:chgData name="り ぶ" userId="e79b0678f96bfbc0" providerId="LiveId" clId="{76BA414D-3387-4777-8532-EB42CF129467}" dt="2024-05-26T19:54:05.190" v="53" actId="22"/>
        <pc:sldMkLst>
          <pc:docMk/>
          <pc:sldMk cId="2158552418" sldId="322"/>
        </pc:sldMkLst>
      </pc:sldChg>
      <pc:sldChg chg="addSp new mod">
        <pc:chgData name="り ぶ" userId="e79b0678f96bfbc0" providerId="LiveId" clId="{76BA414D-3387-4777-8532-EB42CF129467}" dt="2024-05-26T19:55:15.711" v="54" actId="22"/>
        <pc:sldMkLst>
          <pc:docMk/>
          <pc:sldMk cId="12349863" sldId="323"/>
        </pc:sldMkLst>
      </pc:sldChg>
      <pc:sldChg chg="addSp new mod">
        <pc:chgData name="り ぶ" userId="e79b0678f96bfbc0" providerId="LiveId" clId="{76BA414D-3387-4777-8532-EB42CF129467}" dt="2024-05-26T21:03:40.123" v="56" actId="22"/>
        <pc:sldMkLst>
          <pc:docMk/>
          <pc:sldMk cId="4224865674" sldId="324"/>
        </pc:sldMkLst>
      </pc:sldChg>
      <pc:sldChg chg="addSp new mod">
        <pc:chgData name="り ぶ" userId="e79b0678f96bfbc0" providerId="LiveId" clId="{76BA414D-3387-4777-8532-EB42CF129467}" dt="2024-05-26T21:04:01.969" v="58" actId="22"/>
        <pc:sldMkLst>
          <pc:docMk/>
          <pc:sldMk cId="2089602799" sldId="325"/>
        </pc:sldMkLst>
      </pc:sldChg>
      <pc:sldChg chg="addSp new mod">
        <pc:chgData name="り ぶ" userId="e79b0678f96bfbc0" providerId="LiveId" clId="{76BA414D-3387-4777-8532-EB42CF129467}" dt="2024-05-26T21:04:32.356" v="60" actId="22"/>
        <pc:sldMkLst>
          <pc:docMk/>
          <pc:sldMk cId="1780797394" sldId="326"/>
        </pc:sldMkLst>
      </pc:sldChg>
      <pc:sldChg chg="addSp new mod">
        <pc:chgData name="り ぶ" userId="e79b0678f96bfbc0" providerId="LiveId" clId="{76BA414D-3387-4777-8532-EB42CF129467}" dt="2024-05-26T21:05:03.797" v="62" actId="22"/>
        <pc:sldMkLst>
          <pc:docMk/>
          <pc:sldMk cId="420417148" sldId="327"/>
        </pc:sldMkLst>
      </pc:sldChg>
      <pc:sldChg chg="addSp new mod">
        <pc:chgData name="り ぶ" userId="e79b0678f96bfbc0" providerId="LiveId" clId="{76BA414D-3387-4777-8532-EB42CF129467}" dt="2024-05-26T21:10:16.560" v="64" actId="22"/>
        <pc:sldMkLst>
          <pc:docMk/>
          <pc:sldMk cId="698214719" sldId="328"/>
        </pc:sldMkLst>
      </pc:sldChg>
      <pc:sldChg chg="addSp new mod">
        <pc:chgData name="り ぶ" userId="e79b0678f96bfbc0" providerId="LiveId" clId="{76BA414D-3387-4777-8532-EB42CF129467}" dt="2024-05-26T21:57:59.516" v="66" actId="22"/>
        <pc:sldMkLst>
          <pc:docMk/>
          <pc:sldMk cId="2933552163" sldId="329"/>
        </pc:sldMkLst>
      </pc:sldChg>
      <pc:sldChg chg="addSp new mod">
        <pc:chgData name="り ぶ" userId="e79b0678f96bfbc0" providerId="LiveId" clId="{76BA414D-3387-4777-8532-EB42CF129467}" dt="2024-05-26T21:58:29.524" v="68" actId="22"/>
        <pc:sldMkLst>
          <pc:docMk/>
          <pc:sldMk cId="3384356174" sldId="330"/>
        </pc:sldMkLst>
      </pc:sldChg>
      <pc:sldChg chg="addSp new mod">
        <pc:chgData name="り ぶ" userId="e79b0678f96bfbc0" providerId="LiveId" clId="{76BA414D-3387-4777-8532-EB42CF129467}" dt="2024-05-26T21:59:06.526" v="70" actId="22"/>
        <pc:sldMkLst>
          <pc:docMk/>
          <pc:sldMk cId="2787184388" sldId="331"/>
        </pc:sldMkLst>
      </pc:sldChg>
      <pc:sldChg chg="addSp delSp new mod">
        <pc:chgData name="り ぶ" userId="e79b0678f96bfbc0" providerId="LiveId" clId="{76BA414D-3387-4777-8532-EB42CF129467}" dt="2024-05-26T22:02:43.483" v="78" actId="22"/>
        <pc:sldMkLst>
          <pc:docMk/>
          <pc:sldMk cId="479204470" sldId="332"/>
        </pc:sldMkLst>
      </pc:sldChg>
      <pc:sldChg chg="addSp new mod">
        <pc:chgData name="り ぶ" userId="e79b0678f96bfbc0" providerId="LiveId" clId="{76BA414D-3387-4777-8532-EB42CF129467}" dt="2024-05-26T22:00:25.131" v="74" actId="22"/>
        <pc:sldMkLst>
          <pc:docMk/>
          <pc:sldMk cId="2987446864" sldId="333"/>
        </pc:sldMkLst>
      </pc:sldChg>
      <pc:sldChg chg="addSp new mod">
        <pc:chgData name="り ぶ" userId="e79b0678f96bfbc0" providerId="LiveId" clId="{76BA414D-3387-4777-8532-EB42CF129467}" dt="2024-05-26T22:01:10.550" v="76" actId="22"/>
        <pc:sldMkLst>
          <pc:docMk/>
          <pc:sldMk cId="107743772" sldId="334"/>
        </pc:sldMkLst>
      </pc:sldChg>
      <pc:sldChg chg="addSp new mod">
        <pc:chgData name="り ぶ" userId="e79b0678f96bfbc0" providerId="LiveId" clId="{76BA414D-3387-4777-8532-EB42CF129467}" dt="2024-05-26T22:47:23.624" v="80" actId="22"/>
        <pc:sldMkLst>
          <pc:docMk/>
          <pc:sldMk cId="3161713854" sldId="335"/>
        </pc:sldMkLst>
      </pc:sldChg>
    </pc:docChg>
  </pc:docChgLst>
  <pc:docChgLst>
    <pc:chgData name="り ぶ" userId="e79b0678f96bfbc0" providerId="LiveId" clId="{8D4B3FBE-0D6B-45D0-9EEB-8C543E720F50}"/>
    <pc:docChg chg="undo custSel addSld modSld">
      <pc:chgData name="り ぶ" userId="e79b0678f96bfbc0" providerId="LiveId" clId="{8D4B3FBE-0D6B-45D0-9EEB-8C543E720F50}" dt="2025-05-11T12:23:37.043" v="38" actId="478"/>
      <pc:docMkLst>
        <pc:docMk/>
      </pc:docMkLst>
      <pc:sldChg chg="modSp new mod">
        <pc:chgData name="り ぶ" userId="e79b0678f96bfbc0" providerId="LiveId" clId="{8D4B3FBE-0D6B-45D0-9EEB-8C543E720F50}" dt="2025-05-11T08:15:32.092" v="1"/>
        <pc:sldMkLst>
          <pc:docMk/>
          <pc:sldMk cId="3635246728" sldId="353"/>
        </pc:sldMkLst>
        <pc:spChg chg="mod">
          <ac:chgData name="り ぶ" userId="e79b0678f96bfbc0" providerId="LiveId" clId="{8D4B3FBE-0D6B-45D0-9EEB-8C543E720F50}" dt="2025-05-11T08:15:32.092" v="1"/>
          <ac:spMkLst>
            <pc:docMk/>
            <pc:sldMk cId="3635246728" sldId="353"/>
            <ac:spMk id="2" creationId="{3CDFCC68-190C-9689-977D-098EED8062B7}"/>
          </ac:spMkLst>
        </pc:spChg>
      </pc:sldChg>
      <pc:sldChg chg="addSp new mod">
        <pc:chgData name="り ぶ" userId="e79b0678f96bfbc0" providerId="LiveId" clId="{8D4B3FBE-0D6B-45D0-9EEB-8C543E720F50}" dt="2025-05-11T10:52:35.669" v="3" actId="22"/>
        <pc:sldMkLst>
          <pc:docMk/>
          <pc:sldMk cId="3045964040" sldId="354"/>
        </pc:sldMkLst>
        <pc:picChg chg="add">
          <ac:chgData name="り ぶ" userId="e79b0678f96bfbc0" providerId="LiveId" clId="{8D4B3FBE-0D6B-45D0-9EEB-8C543E720F50}" dt="2025-05-11T10:52:35.669" v="3" actId="22"/>
          <ac:picMkLst>
            <pc:docMk/>
            <pc:sldMk cId="3045964040" sldId="354"/>
            <ac:picMk id="3" creationId="{F7D9B773-0AE3-C173-FC36-A6EBEEF0E033}"/>
          </ac:picMkLst>
        </pc:picChg>
      </pc:sldChg>
      <pc:sldChg chg="addSp new mod">
        <pc:chgData name="り ぶ" userId="e79b0678f96bfbc0" providerId="LiveId" clId="{8D4B3FBE-0D6B-45D0-9EEB-8C543E720F50}" dt="2025-05-11T10:53:36.187" v="5" actId="22"/>
        <pc:sldMkLst>
          <pc:docMk/>
          <pc:sldMk cId="2830049710" sldId="355"/>
        </pc:sldMkLst>
        <pc:picChg chg="add">
          <ac:chgData name="り ぶ" userId="e79b0678f96bfbc0" providerId="LiveId" clId="{8D4B3FBE-0D6B-45D0-9EEB-8C543E720F50}" dt="2025-05-11T10:53:36.187" v="5" actId="22"/>
          <ac:picMkLst>
            <pc:docMk/>
            <pc:sldMk cId="2830049710" sldId="355"/>
            <ac:picMk id="3" creationId="{F48EBB07-0E04-06F6-AD5D-8747A3A907D5}"/>
          </ac:picMkLst>
        </pc:picChg>
      </pc:sldChg>
      <pc:sldChg chg="addSp new mod">
        <pc:chgData name="り ぶ" userId="e79b0678f96bfbc0" providerId="LiveId" clId="{8D4B3FBE-0D6B-45D0-9EEB-8C543E720F50}" dt="2025-05-11T10:55:10.655" v="7" actId="22"/>
        <pc:sldMkLst>
          <pc:docMk/>
          <pc:sldMk cId="3511124438" sldId="356"/>
        </pc:sldMkLst>
        <pc:picChg chg="add">
          <ac:chgData name="り ぶ" userId="e79b0678f96bfbc0" providerId="LiveId" clId="{8D4B3FBE-0D6B-45D0-9EEB-8C543E720F50}" dt="2025-05-11T10:55:10.655" v="7" actId="22"/>
          <ac:picMkLst>
            <pc:docMk/>
            <pc:sldMk cId="3511124438" sldId="356"/>
            <ac:picMk id="3" creationId="{43347642-AB72-5C46-034C-03BA1221B928}"/>
          </ac:picMkLst>
        </pc:picChg>
      </pc:sldChg>
      <pc:sldChg chg="addSp new mod">
        <pc:chgData name="り ぶ" userId="e79b0678f96bfbc0" providerId="LiveId" clId="{8D4B3FBE-0D6B-45D0-9EEB-8C543E720F50}" dt="2025-05-11T10:55:38.752" v="9" actId="22"/>
        <pc:sldMkLst>
          <pc:docMk/>
          <pc:sldMk cId="2522172151" sldId="357"/>
        </pc:sldMkLst>
        <pc:picChg chg="add">
          <ac:chgData name="り ぶ" userId="e79b0678f96bfbc0" providerId="LiveId" clId="{8D4B3FBE-0D6B-45D0-9EEB-8C543E720F50}" dt="2025-05-11T10:55:38.752" v="9" actId="22"/>
          <ac:picMkLst>
            <pc:docMk/>
            <pc:sldMk cId="2522172151" sldId="357"/>
            <ac:picMk id="3" creationId="{898314B1-0CDA-2A8F-B08B-268949CF0894}"/>
          </ac:picMkLst>
        </pc:picChg>
      </pc:sldChg>
      <pc:sldChg chg="addSp new mod">
        <pc:chgData name="り ぶ" userId="e79b0678f96bfbc0" providerId="LiveId" clId="{8D4B3FBE-0D6B-45D0-9EEB-8C543E720F50}" dt="2025-05-11T10:56:39.652" v="11" actId="22"/>
        <pc:sldMkLst>
          <pc:docMk/>
          <pc:sldMk cId="1170096773" sldId="358"/>
        </pc:sldMkLst>
        <pc:picChg chg="add">
          <ac:chgData name="り ぶ" userId="e79b0678f96bfbc0" providerId="LiveId" clId="{8D4B3FBE-0D6B-45D0-9EEB-8C543E720F50}" dt="2025-05-11T10:56:39.652" v="11" actId="22"/>
          <ac:picMkLst>
            <pc:docMk/>
            <pc:sldMk cId="1170096773" sldId="358"/>
            <ac:picMk id="3" creationId="{F09DE1B1-94E1-714C-85DF-5A240521A5A1}"/>
          </ac:picMkLst>
        </pc:picChg>
      </pc:sldChg>
      <pc:sldChg chg="addSp new mod">
        <pc:chgData name="り ぶ" userId="e79b0678f96bfbc0" providerId="LiveId" clId="{8D4B3FBE-0D6B-45D0-9EEB-8C543E720F50}" dt="2025-05-11T10:57:22.283" v="13" actId="22"/>
        <pc:sldMkLst>
          <pc:docMk/>
          <pc:sldMk cId="2810355949" sldId="359"/>
        </pc:sldMkLst>
        <pc:picChg chg="add">
          <ac:chgData name="り ぶ" userId="e79b0678f96bfbc0" providerId="LiveId" clId="{8D4B3FBE-0D6B-45D0-9EEB-8C543E720F50}" dt="2025-05-11T10:57:22.283" v="13" actId="22"/>
          <ac:picMkLst>
            <pc:docMk/>
            <pc:sldMk cId="2810355949" sldId="359"/>
            <ac:picMk id="3" creationId="{95058548-6CB6-83D1-C4FC-130E16236A55}"/>
          </ac:picMkLst>
        </pc:picChg>
      </pc:sldChg>
      <pc:sldChg chg="addSp modSp add mod">
        <pc:chgData name="り ぶ" userId="e79b0678f96bfbc0" providerId="LiveId" clId="{8D4B3FBE-0D6B-45D0-9EEB-8C543E720F50}" dt="2025-05-11T12:12:36.003" v="36" actId="1076"/>
        <pc:sldMkLst>
          <pc:docMk/>
          <pc:sldMk cId="2213230729" sldId="360"/>
        </pc:sldMkLst>
        <pc:spChg chg="add mod">
          <ac:chgData name="り ぶ" userId="e79b0678f96bfbc0" providerId="LiveId" clId="{8D4B3FBE-0D6B-45D0-9EEB-8C543E720F50}" dt="2025-05-11T12:12:00.742" v="19" actId="1076"/>
          <ac:spMkLst>
            <pc:docMk/>
            <pc:sldMk cId="2213230729" sldId="360"/>
            <ac:spMk id="2" creationId="{D8219535-7896-4BF8-5685-6D1C04303B1D}"/>
          </ac:spMkLst>
        </pc:spChg>
        <pc:spChg chg="add mod">
          <ac:chgData name="り ぶ" userId="e79b0678f96bfbc0" providerId="LiveId" clId="{8D4B3FBE-0D6B-45D0-9EEB-8C543E720F50}" dt="2025-05-11T12:12:20.021" v="26" actId="14100"/>
          <ac:spMkLst>
            <pc:docMk/>
            <pc:sldMk cId="2213230729" sldId="360"/>
            <ac:spMk id="4" creationId="{A5B40C54-C6BF-9575-C166-A736E27DD139}"/>
          </ac:spMkLst>
        </pc:spChg>
        <pc:spChg chg="add mod">
          <ac:chgData name="り ぶ" userId="e79b0678f96bfbc0" providerId="LiveId" clId="{8D4B3FBE-0D6B-45D0-9EEB-8C543E720F50}" dt="2025-05-11T12:12:32.684" v="34" actId="1076"/>
          <ac:spMkLst>
            <pc:docMk/>
            <pc:sldMk cId="2213230729" sldId="360"/>
            <ac:spMk id="5" creationId="{9ED20A1E-F668-1F62-4017-AA2B25B1BC11}"/>
          </ac:spMkLst>
        </pc:spChg>
        <pc:spChg chg="add mod">
          <ac:chgData name="り ぶ" userId="e79b0678f96bfbc0" providerId="LiveId" clId="{8D4B3FBE-0D6B-45D0-9EEB-8C543E720F50}" dt="2025-05-11T12:12:36.003" v="36" actId="1076"/>
          <ac:spMkLst>
            <pc:docMk/>
            <pc:sldMk cId="2213230729" sldId="360"/>
            <ac:spMk id="6" creationId="{4C449A10-246E-BC52-0283-D60804894AAE}"/>
          </ac:spMkLst>
        </pc:spChg>
        <pc:picChg chg="mod">
          <ac:chgData name="り ぶ" userId="e79b0678f96bfbc0" providerId="LiveId" clId="{8D4B3FBE-0D6B-45D0-9EEB-8C543E720F50}" dt="2025-05-11T12:12:15.791" v="25" actId="1076"/>
          <ac:picMkLst>
            <pc:docMk/>
            <pc:sldMk cId="2213230729" sldId="360"/>
            <ac:picMk id="3" creationId="{12256826-4F48-1475-C84A-BCE41DEAF723}"/>
          </ac:picMkLst>
        </pc:picChg>
      </pc:sldChg>
      <pc:sldChg chg="delSp add mod">
        <pc:chgData name="り ぶ" userId="e79b0678f96bfbc0" providerId="LiveId" clId="{8D4B3FBE-0D6B-45D0-9EEB-8C543E720F50}" dt="2025-05-11T12:23:37.043" v="38" actId="478"/>
        <pc:sldMkLst>
          <pc:docMk/>
          <pc:sldMk cId="2165864425" sldId="361"/>
        </pc:sldMkLst>
        <pc:spChg chg="del">
          <ac:chgData name="り ぶ" userId="e79b0678f96bfbc0" providerId="LiveId" clId="{8D4B3FBE-0D6B-45D0-9EEB-8C543E720F50}" dt="2025-05-11T12:23:37.043" v="38" actId="478"/>
          <ac:spMkLst>
            <pc:docMk/>
            <pc:sldMk cId="2165864425" sldId="361"/>
            <ac:spMk id="2" creationId="{0077A44E-3F42-9EF1-E3AB-8FD02D6EFCB6}"/>
          </ac:spMkLst>
        </pc:spChg>
        <pc:spChg chg="del">
          <ac:chgData name="り ぶ" userId="e79b0678f96bfbc0" providerId="LiveId" clId="{8D4B3FBE-0D6B-45D0-9EEB-8C543E720F50}" dt="2025-05-11T12:23:37.043" v="38" actId="478"/>
          <ac:spMkLst>
            <pc:docMk/>
            <pc:sldMk cId="2165864425" sldId="361"/>
            <ac:spMk id="5" creationId="{0ABA18CC-A6B2-CA0B-B1DE-40D7A12711B8}"/>
          </ac:spMkLst>
        </pc:spChg>
      </pc:sldChg>
    </pc:docChg>
  </pc:docChgLst>
  <pc:docChgLst>
    <pc:chgData name="り ぶ" userId="e79b0678f96bfbc0" providerId="LiveId" clId="{09D0E59C-7D12-455F-B01E-500767839129}"/>
    <pc:docChg chg="undo custSel addSld delSld modSld sldOrd">
      <pc:chgData name="り ぶ" userId="e79b0678f96bfbc0" providerId="LiveId" clId="{09D0E59C-7D12-455F-B01E-500767839129}" dt="2024-06-04T08:34:10.763" v="1743" actId="22"/>
      <pc:docMkLst>
        <pc:docMk/>
      </pc:docMkLst>
      <pc:sldChg chg="new del">
        <pc:chgData name="り ぶ" userId="e79b0678f96bfbc0" providerId="LiveId" clId="{09D0E59C-7D12-455F-B01E-500767839129}" dt="2024-05-06T05:49:50.414" v="2" actId="2696"/>
        <pc:sldMkLst>
          <pc:docMk/>
          <pc:sldMk cId="2352703651" sldId="256"/>
        </pc:sldMkLst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585009396" sldId="257"/>
        </pc:sldMkLst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2297484380" sldId="258"/>
        </pc:sldMkLst>
      </pc:sldChg>
      <pc:sldChg chg="modSp new mod">
        <pc:chgData name="り ぶ" userId="e79b0678f96bfbc0" providerId="LiveId" clId="{09D0E59C-7D12-455F-B01E-500767839129}" dt="2024-05-06T06:16:25.517" v="140"/>
        <pc:sldMkLst>
          <pc:docMk/>
          <pc:sldMk cId="1506193955" sldId="259"/>
        </pc:sldMkLst>
      </pc:sldChg>
      <pc:sldChg chg="modSp add mod">
        <pc:chgData name="り ぶ" userId="e79b0678f96bfbc0" providerId="LiveId" clId="{09D0E59C-7D12-455F-B01E-500767839129}" dt="2024-05-06T06:16:57.688" v="142"/>
        <pc:sldMkLst>
          <pc:docMk/>
          <pc:sldMk cId="748694327" sldId="260"/>
        </pc:sldMkLst>
      </pc:sldChg>
      <pc:sldChg chg="addSp modSp new mod">
        <pc:chgData name="り ぶ" userId="e79b0678f96bfbc0" providerId="LiveId" clId="{09D0E59C-7D12-455F-B01E-500767839129}" dt="2024-05-08T00:28:53.946" v="1400" actId="1076"/>
        <pc:sldMkLst>
          <pc:docMk/>
          <pc:sldMk cId="3259223905" sldId="261"/>
        </pc:sldMkLst>
      </pc:sldChg>
      <pc:sldChg chg="addSp new mod">
        <pc:chgData name="り ぶ" userId="e79b0678f96bfbc0" providerId="LiveId" clId="{09D0E59C-7D12-455F-B01E-500767839129}" dt="2024-05-06T06:19:36.672" v="146" actId="22"/>
        <pc:sldMkLst>
          <pc:docMk/>
          <pc:sldMk cId="490687785" sldId="262"/>
        </pc:sldMkLst>
      </pc:sldChg>
      <pc:sldChg chg="modSp add mod">
        <pc:chgData name="り ぶ" userId="e79b0678f96bfbc0" providerId="LiveId" clId="{09D0E59C-7D12-455F-B01E-500767839129}" dt="2024-05-06T06:20:11.590" v="158" actId="20577"/>
        <pc:sldMkLst>
          <pc:docMk/>
          <pc:sldMk cId="4169954833" sldId="263"/>
        </pc:sldMkLst>
      </pc:sldChg>
      <pc:sldChg chg="modSp new mod">
        <pc:chgData name="り ぶ" userId="e79b0678f96bfbc0" providerId="LiveId" clId="{09D0E59C-7D12-455F-B01E-500767839129}" dt="2024-05-06T06:20:36.517" v="171"/>
        <pc:sldMkLst>
          <pc:docMk/>
          <pc:sldMk cId="1083085891" sldId="264"/>
        </pc:sldMkLst>
      </pc:sldChg>
      <pc:sldChg chg="addSp modSp new mod">
        <pc:chgData name="り ぶ" userId="e79b0678f96bfbc0" providerId="LiveId" clId="{09D0E59C-7D12-455F-B01E-500767839129}" dt="2024-05-07T23:37:51.795" v="1383" actId="1076"/>
        <pc:sldMkLst>
          <pc:docMk/>
          <pc:sldMk cId="501862082" sldId="265"/>
        </pc:sldMkLst>
      </pc:sldChg>
      <pc:sldChg chg="addSp new mod">
        <pc:chgData name="り ぶ" userId="e79b0678f96bfbc0" providerId="LiveId" clId="{09D0E59C-7D12-455F-B01E-500767839129}" dt="2024-05-06T06:30:52.489" v="175" actId="22"/>
        <pc:sldMkLst>
          <pc:docMk/>
          <pc:sldMk cId="3799070513" sldId="266"/>
        </pc:sldMkLst>
      </pc:sldChg>
      <pc:sldChg chg="addSp new mod">
        <pc:chgData name="り ぶ" userId="e79b0678f96bfbc0" providerId="LiveId" clId="{09D0E59C-7D12-455F-B01E-500767839129}" dt="2024-05-06T06:31:31.141" v="177" actId="22"/>
        <pc:sldMkLst>
          <pc:docMk/>
          <pc:sldMk cId="1082804085" sldId="267"/>
        </pc:sldMkLst>
      </pc:sldChg>
      <pc:sldChg chg="addSp modSp new mod">
        <pc:chgData name="り ぶ" userId="e79b0678f96bfbc0" providerId="LiveId" clId="{09D0E59C-7D12-455F-B01E-500767839129}" dt="2024-05-08T00:15:12.438" v="1394" actId="1076"/>
        <pc:sldMkLst>
          <pc:docMk/>
          <pc:sldMk cId="2286740016" sldId="268"/>
        </pc:sldMkLst>
      </pc:sldChg>
      <pc:sldChg chg="addSp new mod">
        <pc:chgData name="り ぶ" userId="e79b0678f96bfbc0" providerId="LiveId" clId="{09D0E59C-7D12-455F-B01E-500767839129}" dt="2024-05-06T06:32:34.400" v="181" actId="22"/>
        <pc:sldMkLst>
          <pc:docMk/>
          <pc:sldMk cId="1429389934" sldId="269"/>
        </pc:sldMkLst>
      </pc:sldChg>
      <pc:sldChg chg="addSp new mod">
        <pc:chgData name="り ぶ" userId="e79b0678f96bfbc0" providerId="LiveId" clId="{09D0E59C-7D12-455F-B01E-500767839129}" dt="2024-05-06T06:33:01.663" v="183" actId="22"/>
        <pc:sldMkLst>
          <pc:docMk/>
          <pc:sldMk cId="3387162101" sldId="270"/>
        </pc:sldMkLst>
      </pc:sldChg>
      <pc:sldChg chg="addSp new mod">
        <pc:chgData name="り ぶ" userId="e79b0678f96bfbc0" providerId="LiveId" clId="{09D0E59C-7D12-455F-B01E-500767839129}" dt="2024-05-06T06:33:36.463" v="185" actId="22"/>
        <pc:sldMkLst>
          <pc:docMk/>
          <pc:sldMk cId="138695386" sldId="271"/>
        </pc:sldMkLst>
      </pc:sldChg>
      <pc:sldChg chg="addSp new mod">
        <pc:chgData name="り ぶ" userId="e79b0678f96bfbc0" providerId="LiveId" clId="{09D0E59C-7D12-455F-B01E-500767839129}" dt="2024-05-06T06:38:03.746" v="187" actId="22"/>
        <pc:sldMkLst>
          <pc:docMk/>
          <pc:sldMk cId="150945949" sldId="272"/>
        </pc:sldMkLst>
      </pc:sldChg>
      <pc:sldChg chg="modSp add mod">
        <pc:chgData name="り ぶ" userId="e79b0678f96bfbc0" providerId="LiveId" clId="{09D0E59C-7D12-455F-B01E-500767839129}" dt="2024-05-06T06:40:20.360" v="201"/>
        <pc:sldMkLst>
          <pc:docMk/>
          <pc:sldMk cId="3123098869" sldId="273"/>
        </pc:sldMkLst>
      </pc:sldChg>
      <pc:sldChg chg="modSp add mod">
        <pc:chgData name="り ぶ" userId="e79b0678f96bfbc0" providerId="LiveId" clId="{09D0E59C-7D12-455F-B01E-500767839129}" dt="2024-05-06T06:40:31.720" v="203"/>
        <pc:sldMkLst>
          <pc:docMk/>
          <pc:sldMk cId="176453687" sldId="274"/>
        </pc:sldMkLst>
      </pc:sldChg>
      <pc:sldChg chg="addSp new mod">
        <pc:chgData name="り ぶ" userId="e79b0678f96bfbc0" providerId="LiveId" clId="{09D0E59C-7D12-455F-B01E-500767839129}" dt="2024-05-08T03:49:37.779" v="1414" actId="22"/>
        <pc:sldMkLst>
          <pc:docMk/>
          <pc:sldMk cId="1995469331" sldId="275"/>
        </pc:sldMkLst>
      </pc:sldChg>
      <pc:sldChg chg="modSp add mod">
        <pc:chgData name="り ぶ" userId="e79b0678f96bfbc0" providerId="LiveId" clId="{09D0E59C-7D12-455F-B01E-500767839129}" dt="2024-05-06T06:40:49.433" v="206"/>
        <pc:sldMkLst>
          <pc:docMk/>
          <pc:sldMk cId="947802102" sldId="276"/>
        </pc:sldMkLst>
      </pc:sldChg>
      <pc:sldChg chg="addSp new mod">
        <pc:chgData name="り ぶ" userId="e79b0678f96bfbc0" providerId="LiveId" clId="{09D0E59C-7D12-455F-B01E-500767839129}" dt="2024-05-06T06:44:06.826" v="208" actId="22"/>
        <pc:sldMkLst>
          <pc:docMk/>
          <pc:sldMk cId="3147236489" sldId="277"/>
        </pc:sldMkLst>
      </pc:sldChg>
      <pc:sldChg chg="addSp new mod">
        <pc:chgData name="り ぶ" userId="e79b0678f96bfbc0" providerId="LiveId" clId="{09D0E59C-7D12-455F-B01E-500767839129}" dt="2024-05-06T06:45:50.012" v="210" actId="22"/>
        <pc:sldMkLst>
          <pc:docMk/>
          <pc:sldMk cId="1053340447" sldId="278"/>
        </pc:sldMkLst>
      </pc:sldChg>
      <pc:sldChg chg="addSp new mod">
        <pc:chgData name="り ぶ" userId="e79b0678f96bfbc0" providerId="LiveId" clId="{09D0E59C-7D12-455F-B01E-500767839129}" dt="2024-05-06T06:46:37.482" v="212" actId="22"/>
        <pc:sldMkLst>
          <pc:docMk/>
          <pc:sldMk cId="3513560998" sldId="279"/>
        </pc:sldMkLst>
      </pc:sldChg>
      <pc:sldChg chg="addSp new mod">
        <pc:chgData name="り ぶ" userId="e79b0678f96bfbc0" providerId="LiveId" clId="{09D0E59C-7D12-455F-B01E-500767839129}" dt="2024-05-06T06:47:03.859" v="214" actId="22"/>
        <pc:sldMkLst>
          <pc:docMk/>
          <pc:sldMk cId="3584966294" sldId="280"/>
        </pc:sldMkLst>
      </pc:sldChg>
      <pc:sldChg chg="addSp new mod">
        <pc:chgData name="り ぶ" userId="e79b0678f96bfbc0" providerId="LiveId" clId="{09D0E59C-7D12-455F-B01E-500767839129}" dt="2024-05-06T06:48:34.835" v="216" actId="22"/>
        <pc:sldMkLst>
          <pc:docMk/>
          <pc:sldMk cId="3763538842" sldId="281"/>
        </pc:sldMkLst>
      </pc:sldChg>
      <pc:sldChg chg="addSp delSp new mod">
        <pc:chgData name="り ぶ" userId="e79b0678f96bfbc0" providerId="LiveId" clId="{09D0E59C-7D12-455F-B01E-500767839129}" dt="2024-05-06T06:50:20.734" v="220" actId="22"/>
        <pc:sldMkLst>
          <pc:docMk/>
          <pc:sldMk cId="1109007346" sldId="282"/>
        </pc:sldMkLst>
      </pc:sldChg>
      <pc:sldChg chg="addSp new mod">
        <pc:chgData name="り ぶ" userId="e79b0678f96bfbc0" providerId="LiveId" clId="{09D0E59C-7D12-455F-B01E-500767839129}" dt="2024-05-06T06:50:49.638" v="222" actId="22"/>
        <pc:sldMkLst>
          <pc:docMk/>
          <pc:sldMk cId="3822652335" sldId="283"/>
        </pc:sldMkLst>
      </pc:sldChg>
      <pc:sldChg chg="addSp new mod">
        <pc:chgData name="り ぶ" userId="e79b0678f96bfbc0" providerId="LiveId" clId="{09D0E59C-7D12-455F-B01E-500767839129}" dt="2024-05-06T06:51:26.776" v="224" actId="22"/>
        <pc:sldMkLst>
          <pc:docMk/>
          <pc:sldMk cId="3535664398" sldId="284"/>
        </pc:sldMkLst>
      </pc:sldChg>
      <pc:sldChg chg="addSp new mod">
        <pc:chgData name="り ぶ" userId="e79b0678f96bfbc0" providerId="LiveId" clId="{09D0E59C-7D12-455F-B01E-500767839129}" dt="2024-05-06T06:51:49.566" v="226" actId="22"/>
        <pc:sldMkLst>
          <pc:docMk/>
          <pc:sldMk cId="3872261394" sldId="285"/>
        </pc:sldMkLst>
      </pc:sldChg>
      <pc:sldChg chg="addSp new mod">
        <pc:chgData name="り ぶ" userId="e79b0678f96bfbc0" providerId="LiveId" clId="{09D0E59C-7D12-455F-B01E-500767839129}" dt="2024-05-06T06:52:13.725" v="228" actId="22"/>
        <pc:sldMkLst>
          <pc:docMk/>
          <pc:sldMk cId="1314176586" sldId="286"/>
        </pc:sldMkLst>
      </pc:sldChg>
      <pc:sldChg chg="addSp new mod">
        <pc:chgData name="り ぶ" userId="e79b0678f96bfbc0" providerId="LiveId" clId="{09D0E59C-7D12-455F-B01E-500767839129}" dt="2024-05-06T06:53:24.036" v="230" actId="22"/>
        <pc:sldMkLst>
          <pc:docMk/>
          <pc:sldMk cId="15961044" sldId="287"/>
        </pc:sldMkLst>
      </pc:sldChg>
      <pc:sldChg chg="addSp new mod">
        <pc:chgData name="り ぶ" userId="e79b0678f96bfbc0" providerId="LiveId" clId="{09D0E59C-7D12-455F-B01E-500767839129}" dt="2024-05-06T06:53:48.227" v="232" actId="22"/>
        <pc:sldMkLst>
          <pc:docMk/>
          <pc:sldMk cId="2499732034" sldId="288"/>
        </pc:sldMkLst>
      </pc:sldChg>
      <pc:sldChg chg="addSp new mod">
        <pc:chgData name="り ぶ" userId="e79b0678f96bfbc0" providerId="LiveId" clId="{09D0E59C-7D12-455F-B01E-500767839129}" dt="2024-05-06T06:54:09.027" v="234" actId="22"/>
        <pc:sldMkLst>
          <pc:docMk/>
          <pc:sldMk cId="2700217160" sldId="289"/>
        </pc:sldMkLst>
      </pc:sldChg>
      <pc:sldChg chg="addSp new mod">
        <pc:chgData name="り ぶ" userId="e79b0678f96bfbc0" providerId="LiveId" clId="{09D0E59C-7D12-455F-B01E-500767839129}" dt="2024-05-06T06:54:58.064" v="236" actId="22"/>
        <pc:sldMkLst>
          <pc:docMk/>
          <pc:sldMk cId="771893498" sldId="290"/>
        </pc:sldMkLst>
      </pc:sldChg>
      <pc:sldChg chg="addSp new mod">
        <pc:chgData name="り ぶ" userId="e79b0678f96bfbc0" providerId="LiveId" clId="{09D0E59C-7D12-455F-B01E-500767839129}" dt="2024-05-06T06:55:37.225" v="238" actId="22"/>
        <pc:sldMkLst>
          <pc:docMk/>
          <pc:sldMk cId="886506309" sldId="291"/>
        </pc:sldMkLst>
      </pc:sldChg>
      <pc:sldChg chg="addSp new mod">
        <pc:chgData name="り ぶ" userId="e79b0678f96bfbc0" providerId="LiveId" clId="{09D0E59C-7D12-455F-B01E-500767839129}" dt="2024-05-06T06:56:19.925" v="240" actId="22"/>
        <pc:sldMkLst>
          <pc:docMk/>
          <pc:sldMk cId="3636631856" sldId="292"/>
        </pc:sldMkLst>
      </pc:sldChg>
      <pc:sldChg chg="addSp new mod">
        <pc:chgData name="り ぶ" userId="e79b0678f96bfbc0" providerId="LiveId" clId="{09D0E59C-7D12-455F-B01E-500767839129}" dt="2024-05-06T06:56:59.043" v="242" actId="22"/>
        <pc:sldMkLst>
          <pc:docMk/>
          <pc:sldMk cId="3527513341" sldId="293"/>
        </pc:sldMkLst>
      </pc:sldChg>
      <pc:sldChg chg="addSp new mod">
        <pc:chgData name="り ぶ" userId="e79b0678f96bfbc0" providerId="LiveId" clId="{09D0E59C-7D12-455F-B01E-500767839129}" dt="2024-05-06T06:59:35.357" v="244" actId="22"/>
        <pc:sldMkLst>
          <pc:docMk/>
          <pc:sldMk cId="2922932915" sldId="294"/>
        </pc:sldMkLst>
      </pc:sldChg>
      <pc:sldChg chg="addSp new mod">
        <pc:chgData name="り ぶ" userId="e79b0678f96bfbc0" providerId="LiveId" clId="{09D0E59C-7D12-455F-B01E-500767839129}" dt="2024-05-06T07:02:24.519" v="246" actId="22"/>
        <pc:sldMkLst>
          <pc:docMk/>
          <pc:sldMk cId="2701384569" sldId="295"/>
        </pc:sldMkLst>
      </pc:sldChg>
      <pc:sldChg chg="addSp new mod">
        <pc:chgData name="り ぶ" userId="e79b0678f96bfbc0" providerId="LiveId" clId="{09D0E59C-7D12-455F-B01E-500767839129}" dt="2024-05-06T07:03:46.924" v="248" actId="22"/>
        <pc:sldMkLst>
          <pc:docMk/>
          <pc:sldMk cId="1071262201" sldId="296"/>
        </pc:sldMkLst>
      </pc:sldChg>
      <pc:sldChg chg="addSp new mod">
        <pc:chgData name="り ぶ" userId="e79b0678f96bfbc0" providerId="LiveId" clId="{09D0E59C-7D12-455F-B01E-500767839129}" dt="2024-05-06T07:04:09.035" v="250" actId="22"/>
        <pc:sldMkLst>
          <pc:docMk/>
          <pc:sldMk cId="898032390" sldId="297"/>
        </pc:sldMkLst>
      </pc:sldChg>
      <pc:sldChg chg="addSp new mod">
        <pc:chgData name="り ぶ" userId="e79b0678f96bfbc0" providerId="LiveId" clId="{09D0E59C-7D12-455F-B01E-500767839129}" dt="2024-05-06T07:04:47.038" v="252" actId="22"/>
        <pc:sldMkLst>
          <pc:docMk/>
          <pc:sldMk cId="3780294968" sldId="298"/>
        </pc:sldMkLst>
      </pc:sldChg>
      <pc:sldChg chg="modSp new mod">
        <pc:chgData name="り ぶ" userId="e79b0678f96bfbc0" providerId="LiveId" clId="{09D0E59C-7D12-455F-B01E-500767839129}" dt="2024-05-07T00:21:42.355" v="278" actId="20577"/>
        <pc:sldMkLst>
          <pc:docMk/>
          <pc:sldMk cId="1074766692" sldId="299"/>
        </pc:sldMkLst>
      </pc:sldChg>
      <pc:sldChg chg="addSp delSp modSp new mod">
        <pc:chgData name="り ぶ" userId="e79b0678f96bfbc0" providerId="LiveId" clId="{09D0E59C-7D12-455F-B01E-500767839129}" dt="2024-05-26T01:39:34.450" v="1563" actId="1076"/>
        <pc:sldMkLst>
          <pc:docMk/>
          <pc:sldMk cId="3851206968" sldId="300"/>
        </pc:sldMkLst>
      </pc:sldChg>
      <pc:sldChg chg="addSp delSp modSp new mod">
        <pc:chgData name="り ぶ" userId="e79b0678f96bfbc0" providerId="LiveId" clId="{09D0E59C-7D12-455F-B01E-500767839129}" dt="2024-05-07T03:19:45.732" v="1094" actId="1076"/>
        <pc:sldMkLst>
          <pc:docMk/>
          <pc:sldMk cId="668499811" sldId="301"/>
        </pc:sldMkLst>
      </pc:sldChg>
      <pc:sldChg chg="addSp new mod ord">
        <pc:chgData name="り ぶ" userId="e79b0678f96bfbc0" providerId="LiveId" clId="{09D0E59C-7D12-455F-B01E-500767839129}" dt="2024-05-07T06:37:28.852" v="1098" actId="22"/>
        <pc:sldMkLst>
          <pc:docMk/>
          <pc:sldMk cId="686288439" sldId="302"/>
        </pc:sldMkLst>
      </pc:sldChg>
      <pc:sldChg chg="addSp modSp new mod">
        <pc:chgData name="り ぶ" userId="e79b0678f96bfbc0" providerId="LiveId" clId="{09D0E59C-7D12-455F-B01E-500767839129}" dt="2024-05-07T07:34:18.799" v="1103" actId="732"/>
        <pc:sldMkLst>
          <pc:docMk/>
          <pc:sldMk cId="3962077908" sldId="303"/>
        </pc:sldMkLst>
      </pc:sldChg>
      <pc:sldChg chg="addSp delSp modSp new mod">
        <pc:chgData name="り ぶ" userId="e79b0678f96bfbc0" providerId="LiveId" clId="{09D0E59C-7D12-455F-B01E-500767839129}" dt="2024-05-07T09:09:06.411" v="1377" actId="1076"/>
        <pc:sldMkLst>
          <pc:docMk/>
          <pc:sldMk cId="2166930294" sldId="304"/>
        </pc:sldMkLst>
      </pc:sldChg>
      <pc:sldChg chg="add del">
        <pc:chgData name="り ぶ" userId="e79b0678f96bfbc0" providerId="LiveId" clId="{09D0E59C-7D12-455F-B01E-500767839129}" dt="2024-05-08T00:03:08.255" v="1388" actId="2696"/>
        <pc:sldMkLst>
          <pc:docMk/>
          <pc:sldMk cId="1247374847" sldId="305"/>
        </pc:sldMkLst>
      </pc:sldChg>
      <pc:sldChg chg="addSp delSp modSp new mod">
        <pc:chgData name="り ぶ" userId="e79b0678f96bfbc0" providerId="LiveId" clId="{09D0E59C-7D12-455F-B01E-500767839129}" dt="2024-05-07T23:48:15.163" v="1387" actId="478"/>
        <pc:sldMkLst>
          <pc:docMk/>
          <pc:sldMk cId="213432510" sldId="306"/>
        </pc:sldMkLst>
      </pc:sldChg>
      <pc:sldChg chg="addSp modSp new mod">
        <pc:chgData name="り ぶ" userId="e79b0678f96bfbc0" providerId="LiveId" clId="{09D0E59C-7D12-455F-B01E-500767839129}" dt="2024-05-08T00:41:28.334" v="1412" actId="1076"/>
        <pc:sldMkLst>
          <pc:docMk/>
          <pc:sldMk cId="2976171754" sldId="307"/>
        </pc:sldMkLst>
      </pc:sldChg>
      <pc:sldChg chg="addSp new mod">
        <pc:chgData name="り ぶ" userId="e79b0678f96bfbc0" providerId="LiveId" clId="{09D0E59C-7D12-455F-B01E-500767839129}" dt="2024-05-08T03:50:42.577" v="1416" actId="22"/>
        <pc:sldMkLst>
          <pc:docMk/>
          <pc:sldMk cId="3987352992" sldId="308"/>
        </pc:sldMkLst>
      </pc:sldChg>
      <pc:sldChg chg="addSp modSp new mod">
        <pc:chgData name="り ぶ" userId="e79b0678f96bfbc0" providerId="LiveId" clId="{09D0E59C-7D12-455F-B01E-500767839129}" dt="2024-05-08T04:07:46.269" v="1427" actId="1076"/>
        <pc:sldMkLst>
          <pc:docMk/>
          <pc:sldMk cId="2701368833" sldId="309"/>
        </pc:sldMkLst>
      </pc:sldChg>
      <pc:sldChg chg="addSp new mod">
        <pc:chgData name="り ぶ" userId="e79b0678f96bfbc0" providerId="LiveId" clId="{09D0E59C-7D12-455F-B01E-500767839129}" dt="2024-05-08T03:56:12.493" v="1420" actId="22"/>
        <pc:sldMkLst>
          <pc:docMk/>
          <pc:sldMk cId="1769225000" sldId="310"/>
        </pc:sldMkLst>
      </pc:sldChg>
      <pc:sldChg chg="addSp delSp new mod">
        <pc:chgData name="り ぶ" userId="e79b0678f96bfbc0" providerId="LiveId" clId="{09D0E59C-7D12-455F-B01E-500767839129}" dt="2024-05-08T04:05:17.214" v="1424" actId="22"/>
        <pc:sldMkLst>
          <pc:docMk/>
          <pc:sldMk cId="3993272103" sldId="311"/>
        </pc:sldMkLst>
      </pc:sldChg>
      <pc:sldChg chg="addSp modSp mod">
        <pc:chgData name="り ぶ" userId="e79b0678f96bfbc0" providerId="LiveId" clId="{09D0E59C-7D12-455F-B01E-500767839129}" dt="2024-05-27T02:09:08.691" v="1631"/>
        <pc:sldMkLst>
          <pc:docMk/>
          <pc:sldMk cId="1116957975" sldId="313"/>
        </pc:sldMkLst>
      </pc:sldChg>
      <pc:sldChg chg="addSp modSp mod">
        <pc:chgData name="り ぶ" userId="e79b0678f96bfbc0" providerId="LiveId" clId="{09D0E59C-7D12-455F-B01E-500767839129}" dt="2024-05-27T02:10:55.362" v="1643" actId="14100"/>
        <pc:sldMkLst>
          <pc:docMk/>
          <pc:sldMk cId="942064107" sldId="314"/>
        </pc:sldMkLst>
      </pc:sldChg>
      <pc:sldChg chg="addSp modSp mod">
        <pc:chgData name="り ぶ" userId="e79b0678f96bfbc0" providerId="LiveId" clId="{09D0E59C-7D12-455F-B01E-500767839129}" dt="2024-05-27T02:18:58.692" v="1648" actId="14100"/>
        <pc:sldMkLst>
          <pc:docMk/>
          <pc:sldMk cId="2244024430" sldId="317"/>
        </pc:sldMkLst>
      </pc:sldChg>
      <pc:sldChg chg="addSp delSp modSp mod">
        <pc:chgData name="り ぶ" userId="e79b0678f96bfbc0" providerId="LiveId" clId="{09D0E59C-7D12-455F-B01E-500767839129}" dt="2024-05-27T02:30:21.813" v="1660" actId="478"/>
        <pc:sldMkLst>
          <pc:docMk/>
          <pc:sldMk cId="966176639" sldId="318"/>
        </pc:sldMkLst>
      </pc:sldChg>
      <pc:sldChg chg="addSp modSp mod">
        <pc:chgData name="り ぶ" userId="e79b0678f96bfbc0" providerId="LiveId" clId="{09D0E59C-7D12-455F-B01E-500767839129}" dt="2024-05-27T03:37:54.183" v="1678" actId="14100"/>
        <pc:sldMkLst>
          <pc:docMk/>
          <pc:sldMk cId="1120354383" sldId="321"/>
        </pc:sldMkLst>
      </pc:sldChg>
      <pc:sldChg chg="addSp modSp mod">
        <pc:chgData name="り ぶ" userId="e79b0678f96bfbc0" providerId="LiveId" clId="{09D0E59C-7D12-455F-B01E-500767839129}" dt="2024-05-27T03:38:18.221" v="1684" actId="1076"/>
        <pc:sldMkLst>
          <pc:docMk/>
          <pc:sldMk cId="2158552418" sldId="322"/>
        </pc:sldMkLst>
      </pc:sldChg>
      <pc:sldChg chg="addSp modSp mod">
        <pc:chgData name="り ぶ" userId="e79b0678f96bfbc0" providerId="LiveId" clId="{09D0E59C-7D12-455F-B01E-500767839129}" dt="2024-05-27T03:40:27.957" v="1696" actId="732"/>
        <pc:sldMkLst>
          <pc:docMk/>
          <pc:sldMk cId="4224865674" sldId="324"/>
        </pc:sldMkLst>
      </pc:sldChg>
      <pc:sldChg chg="addSp modSp mod">
        <pc:chgData name="り ぶ" userId="e79b0678f96bfbc0" providerId="LiveId" clId="{09D0E59C-7D12-455F-B01E-500767839129}" dt="2024-05-27T03:46:18.894" v="1702" actId="14100"/>
        <pc:sldMkLst>
          <pc:docMk/>
          <pc:sldMk cId="2089602799" sldId="325"/>
        </pc:sldMkLst>
      </pc:sldChg>
      <pc:sldChg chg="del">
        <pc:chgData name="り ぶ" userId="e79b0678f96bfbc0" providerId="LiveId" clId="{09D0E59C-7D12-455F-B01E-500767839129}" dt="2024-05-27T03:42:26.355" v="1698" actId="2696"/>
        <pc:sldMkLst>
          <pc:docMk/>
          <pc:sldMk cId="1780797394" sldId="326"/>
        </pc:sldMkLst>
      </pc:sldChg>
      <pc:sldChg chg="addSp modSp">
        <pc:chgData name="り ぶ" userId="e79b0678f96bfbc0" providerId="LiveId" clId="{09D0E59C-7D12-455F-B01E-500767839129}" dt="2024-05-27T03:46:21.567" v="1703"/>
        <pc:sldMkLst>
          <pc:docMk/>
          <pc:sldMk cId="420417148" sldId="327"/>
        </pc:sldMkLst>
      </pc:sldChg>
      <pc:sldChg chg="addSp modSp mod">
        <pc:chgData name="り ぶ" userId="e79b0678f96bfbc0" providerId="LiveId" clId="{09D0E59C-7D12-455F-B01E-500767839129}" dt="2024-05-27T03:47:32.486" v="1709" actId="14100"/>
        <pc:sldMkLst>
          <pc:docMk/>
          <pc:sldMk cId="698214719" sldId="328"/>
        </pc:sldMkLst>
      </pc:sldChg>
      <pc:sldChg chg="addSp modSp mod">
        <pc:chgData name="り ぶ" userId="e79b0678f96bfbc0" providerId="LiveId" clId="{09D0E59C-7D12-455F-B01E-500767839129}" dt="2024-05-27T02:31:18.372" v="1663" actId="14100"/>
        <pc:sldMkLst>
          <pc:docMk/>
          <pc:sldMk cId="2933552163" sldId="329"/>
        </pc:sldMkLst>
      </pc:sldChg>
      <pc:sldChg chg="addSp modSp mod">
        <pc:chgData name="り ぶ" userId="e79b0678f96bfbc0" providerId="LiveId" clId="{09D0E59C-7D12-455F-B01E-500767839129}" dt="2024-05-27T02:31:28.072" v="1665" actId="1076"/>
        <pc:sldMkLst>
          <pc:docMk/>
          <pc:sldMk cId="3384356174" sldId="330"/>
        </pc:sldMkLst>
      </pc:sldChg>
      <pc:sldChg chg="addSp modSp">
        <pc:chgData name="り ぶ" userId="e79b0678f96bfbc0" providerId="LiveId" clId="{09D0E59C-7D12-455F-B01E-500767839129}" dt="2024-05-27T02:31:30.930" v="1666"/>
        <pc:sldMkLst>
          <pc:docMk/>
          <pc:sldMk cId="2787184388" sldId="331"/>
        </pc:sldMkLst>
      </pc:sldChg>
      <pc:sldChg chg="addSp modSp mod">
        <pc:chgData name="り ぶ" userId="e79b0678f96bfbc0" providerId="LiveId" clId="{09D0E59C-7D12-455F-B01E-500767839129}" dt="2024-05-27T02:32:04.534" v="1669" actId="1076"/>
        <pc:sldMkLst>
          <pc:docMk/>
          <pc:sldMk cId="479204470" sldId="332"/>
        </pc:sldMkLst>
      </pc:sldChg>
      <pc:sldChg chg="addSp modSp mod">
        <pc:chgData name="り ぶ" userId="e79b0678f96bfbc0" providerId="LiveId" clId="{09D0E59C-7D12-455F-B01E-500767839129}" dt="2024-05-27T02:32:32.126" v="1675" actId="14100"/>
        <pc:sldMkLst>
          <pc:docMk/>
          <pc:sldMk cId="2987446864" sldId="333"/>
        </pc:sldMkLst>
      </pc:sldChg>
      <pc:sldChg chg="addSp modSp mod">
        <pc:chgData name="り ぶ" userId="e79b0678f96bfbc0" providerId="LiveId" clId="{09D0E59C-7D12-455F-B01E-500767839129}" dt="2024-05-27T00:46:10.610" v="1595" actId="1076"/>
        <pc:sldMkLst>
          <pc:docMk/>
          <pc:sldMk cId="3161713854" sldId="335"/>
        </pc:sldMkLst>
      </pc:sldChg>
      <pc:sldChg chg="new del">
        <pc:chgData name="り ぶ" userId="e79b0678f96bfbc0" providerId="LiveId" clId="{09D0E59C-7D12-455F-B01E-500767839129}" dt="2024-05-27T00:46:20.936" v="1596" actId="2696"/>
        <pc:sldMkLst>
          <pc:docMk/>
          <pc:sldMk cId="2390381270" sldId="336"/>
        </pc:sldMkLst>
      </pc:sldChg>
      <pc:sldChg chg="modSp new mod">
        <pc:chgData name="り ぶ" userId="e79b0678f96bfbc0" providerId="LiveId" clId="{09D0E59C-7D12-455F-B01E-500767839129}" dt="2024-06-04T03:42:01.680" v="1711"/>
        <pc:sldMkLst>
          <pc:docMk/>
          <pc:sldMk cId="3570047472" sldId="336"/>
        </pc:sldMkLst>
      </pc:sldChg>
      <pc:sldChg chg="addSp new mod">
        <pc:chgData name="り ぶ" userId="e79b0678f96bfbc0" providerId="LiveId" clId="{09D0E59C-7D12-455F-B01E-500767839129}" dt="2024-06-04T08:11:21.218" v="1713" actId="22"/>
        <pc:sldMkLst>
          <pc:docMk/>
          <pc:sldMk cId="556066562" sldId="337"/>
        </pc:sldMkLst>
      </pc:sldChg>
      <pc:sldChg chg="addSp new mod">
        <pc:chgData name="り ぶ" userId="e79b0678f96bfbc0" providerId="LiveId" clId="{09D0E59C-7D12-455F-B01E-500767839129}" dt="2024-06-04T08:12:26.976" v="1715" actId="22"/>
        <pc:sldMkLst>
          <pc:docMk/>
          <pc:sldMk cId="3496514540" sldId="338"/>
        </pc:sldMkLst>
      </pc:sldChg>
      <pc:sldChg chg="addSp new mod">
        <pc:chgData name="り ぶ" userId="e79b0678f96bfbc0" providerId="LiveId" clId="{09D0E59C-7D12-455F-B01E-500767839129}" dt="2024-06-04T08:13:05.433" v="1717" actId="22"/>
        <pc:sldMkLst>
          <pc:docMk/>
          <pc:sldMk cId="2440942422" sldId="339"/>
        </pc:sldMkLst>
      </pc:sldChg>
      <pc:sldChg chg="addSp new mod">
        <pc:chgData name="り ぶ" userId="e79b0678f96bfbc0" providerId="LiveId" clId="{09D0E59C-7D12-455F-B01E-500767839129}" dt="2024-06-04T08:13:39.829" v="1719" actId="22"/>
        <pc:sldMkLst>
          <pc:docMk/>
          <pc:sldMk cId="3933806028" sldId="340"/>
        </pc:sldMkLst>
      </pc:sldChg>
      <pc:sldChg chg="addSp new mod">
        <pc:chgData name="り ぶ" userId="e79b0678f96bfbc0" providerId="LiveId" clId="{09D0E59C-7D12-455F-B01E-500767839129}" dt="2024-06-04T08:14:04.449" v="1721" actId="22"/>
        <pc:sldMkLst>
          <pc:docMk/>
          <pc:sldMk cId="3919177660" sldId="341"/>
        </pc:sldMkLst>
      </pc:sldChg>
      <pc:sldChg chg="addSp new mod">
        <pc:chgData name="り ぶ" userId="e79b0678f96bfbc0" providerId="LiveId" clId="{09D0E59C-7D12-455F-B01E-500767839129}" dt="2024-06-04T08:15:04.396" v="1723" actId="22"/>
        <pc:sldMkLst>
          <pc:docMk/>
          <pc:sldMk cId="4056664700" sldId="342"/>
        </pc:sldMkLst>
      </pc:sldChg>
      <pc:sldChg chg="addSp new mod">
        <pc:chgData name="り ぶ" userId="e79b0678f96bfbc0" providerId="LiveId" clId="{09D0E59C-7D12-455F-B01E-500767839129}" dt="2024-06-04T08:15:18.235" v="1725" actId="22"/>
        <pc:sldMkLst>
          <pc:docMk/>
          <pc:sldMk cId="2105028524" sldId="343"/>
        </pc:sldMkLst>
      </pc:sldChg>
      <pc:sldChg chg="addSp new mod">
        <pc:chgData name="り ぶ" userId="e79b0678f96bfbc0" providerId="LiveId" clId="{09D0E59C-7D12-455F-B01E-500767839129}" dt="2024-06-04T08:15:33.296" v="1727" actId="22"/>
        <pc:sldMkLst>
          <pc:docMk/>
          <pc:sldMk cId="1268725548" sldId="344"/>
        </pc:sldMkLst>
      </pc:sldChg>
      <pc:sldChg chg="addSp new mod">
        <pc:chgData name="り ぶ" userId="e79b0678f96bfbc0" providerId="LiveId" clId="{09D0E59C-7D12-455F-B01E-500767839129}" dt="2024-06-04T08:17:19.779" v="1729" actId="22"/>
        <pc:sldMkLst>
          <pc:docMk/>
          <pc:sldMk cId="2832851477" sldId="345"/>
        </pc:sldMkLst>
      </pc:sldChg>
      <pc:sldChg chg="addSp new mod">
        <pc:chgData name="り ぶ" userId="e79b0678f96bfbc0" providerId="LiveId" clId="{09D0E59C-7D12-455F-B01E-500767839129}" dt="2024-06-04T08:17:40.793" v="1731" actId="22"/>
        <pc:sldMkLst>
          <pc:docMk/>
          <pc:sldMk cId="2095523291" sldId="346"/>
        </pc:sldMkLst>
      </pc:sldChg>
      <pc:sldChg chg="addSp new mod">
        <pc:chgData name="り ぶ" userId="e79b0678f96bfbc0" providerId="LiveId" clId="{09D0E59C-7D12-455F-B01E-500767839129}" dt="2024-06-04T08:22:03.139" v="1733" actId="22"/>
        <pc:sldMkLst>
          <pc:docMk/>
          <pc:sldMk cId="1741626879" sldId="347"/>
        </pc:sldMkLst>
      </pc:sldChg>
      <pc:sldChg chg="addSp new mod">
        <pc:chgData name="り ぶ" userId="e79b0678f96bfbc0" providerId="LiveId" clId="{09D0E59C-7D12-455F-B01E-500767839129}" dt="2024-06-04T08:23:41.386" v="1735" actId="22"/>
        <pc:sldMkLst>
          <pc:docMk/>
          <pc:sldMk cId="3894741978" sldId="348"/>
        </pc:sldMkLst>
      </pc:sldChg>
      <pc:sldChg chg="addSp new mod">
        <pc:chgData name="り ぶ" userId="e79b0678f96bfbc0" providerId="LiveId" clId="{09D0E59C-7D12-455F-B01E-500767839129}" dt="2024-06-04T08:32:38.296" v="1737" actId="22"/>
        <pc:sldMkLst>
          <pc:docMk/>
          <pc:sldMk cId="1536016885" sldId="349"/>
        </pc:sldMkLst>
      </pc:sldChg>
      <pc:sldChg chg="addSp new mod">
        <pc:chgData name="り ぶ" userId="e79b0678f96bfbc0" providerId="LiveId" clId="{09D0E59C-7D12-455F-B01E-500767839129}" dt="2024-06-04T08:33:01.620" v="1739" actId="22"/>
        <pc:sldMkLst>
          <pc:docMk/>
          <pc:sldMk cId="143365739" sldId="350"/>
        </pc:sldMkLst>
      </pc:sldChg>
      <pc:sldChg chg="addSp new mod">
        <pc:chgData name="り ぶ" userId="e79b0678f96bfbc0" providerId="LiveId" clId="{09D0E59C-7D12-455F-B01E-500767839129}" dt="2024-06-04T08:33:58.127" v="1741" actId="22"/>
        <pc:sldMkLst>
          <pc:docMk/>
          <pc:sldMk cId="2225999897" sldId="351"/>
        </pc:sldMkLst>
      </pc:sldChg>
      <pc:sldChg chg="addSp new mod">
        <pc:chgData name="り ぶ" userId="e79b0678f96bfbc0" providerId="LiveId" clId="{09D0E59C-7D12-455F-B01E-500767839129}" dt="2024-06-04T08:34:10.763" v="1743" actId="22"/>
        <pc:sldMkLst>
          <pc:docMk/>
          <pc:sldMk cId="1493190106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E8603-7847-4BF2-834A-35DB8238DE1A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0964-B6F7-4AB9-9DD3-290B08F5CF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60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81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47843-A517-2DF7-B445-DC0E4A07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25EE48-08ED-09DC-3C64-97A59E30F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D9A51B-212E-7275-C244-0F4F46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F46A5F-1B22-EEEF-2633-4E7AE59B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EE829E-43A5-5BD6-6247-A551F880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7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6B666-9256-25D5-E506-BD9237FE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F01B49-8835-24BA-E321-B156FCB3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FAFCF4-C308-0900-959A-3BFD3941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3965BA-E557-B297-B86A-2A7ECE2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1BC478-18B9-924B-8D89-C42D8CFC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8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2966B4-D2D7-A5EA-E3EC-900C32572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DD1F3D-E4A6-C7A3-4B4E-E773FF67E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C9C2A1-1ADB-BED3-68E3-7A3D8CC7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6787AE-CABA-94E7-B002-693958C4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9AFFD1-12F5-2212-C06C-45C505E5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7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3B9C58-0646-C271-4312-FCAFD5E2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017AAA-3250-8208-823C-F14E1A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B1B471-9387-5B5C-347C-F42F5A26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669D0-E5A1-919C-53FB-AE237E0F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D6716A-1018-C692-AD1F-FF5C4AE3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1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F2B78-9BE7-5857-3926-0F4258A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540D83-F560-08F2-6FC9-A7541E23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B67C2-C123-90A7-F6D9-DBE5C52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909CCD-703F-B701-E53B-B8364CB1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D12BCE-79A4-41C4-7218-C2D7AD1D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7A8DE2-4ABE-3ADB-1B42-57CAB7DE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DFF0B8-3AE0-D157-B87A-A2B3690E0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291AEE-B9B3-3503-68B3-B3181631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539CD7-4FBF-E2C5-7176-0110C43F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A75C7-F435-4F9F-DF59-12D6AE77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08ACF6-A8CC-50D6-4AD9-3D33800C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1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8B828-C3A6-FCCA-5032-CCEDCC5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D98AF2-6056-8D72-FA68-44F0C77CA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64284C-D4B7-A30E-C952-2A734DEF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EAD3E3-D440-D64E-956A-DA1308BF9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06AEC-EEC9-AEBC-CDAD-ECA8188A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ED08FD-2D3D-2677-5A69-3ACB14A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7DD487-6BB1-7911-6220-FF5DFECE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235F51-3F85-D0D2-6CCF-68964AB6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31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C8E80-9732-26E4-CCED-54A295D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C288789-FFF1-1139-7A06-41C0EE64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F6087F-F965-852B-8CCE-88228269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2854C3-17D8-F194-BDCD-82C752AA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4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40573D-A2BD-0094-6DD2-964EF40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99309-6664-82D6-66E1-5C16C93B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0B8843-CFC6-CC98-66F5-425C29C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9E551-FF75-5BCF-DC63-CCBC6FFB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DF0B4-A197-E54F-6537-F55AE665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7CE36D-0699-1228-55E0-8F500A612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7667CD-6D0E-2192-8AB6-643DF228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ECB8FE-F058-F609-C46E-477AD09B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F9868-EE5F-E16A-31B9-A85647A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58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A79C-529B-5839-73FA-9B5A90C8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9474631-ED58-1F61-C52F-EEEB08F8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C344D7-BA06-C594-944F-908311276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3B9FEB-44BA-66D6-A0A2-9842E5D1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D6AC5F-DF74-1254-9AA4-FBC75E58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BD9BC4-B35C-4074-06A0-3A4CDD93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6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B101FE-8635-43A6-ACFA-688245F5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A530AF-746F-98CB-891A-A869675F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B6843-88FA-0B30-9942-3F9863F83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10A6E-4FD2-4500-9FFD-0453D3D42E16}" type="datetimeFigureOut">
              <a:rPr kumimoji="1" lang="ja-JP" altLang="en-US" smtClean="0"/>
              <a:t>2025/5/11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23378-F699-4CA0-5A79-AC475D83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A7D51A-C776-5F7D-4949-6C5354D18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6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84A73-F94D-B43B-7151-9F7C46C1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27D75A-46E6-94D6-834B-E4B5AC4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08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sqlite_to_csv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94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EEA3B-5C5C-5DD1-E100-23D29C111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31F53D-7EA9-5CD3-3623-D2DC3A43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076204"/>
            <a:ext cx="4648439" cy="4705592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B0E0670-6A88-B9D5-8FA3-644128D1508F}"/>
              </a:ext>
            </a:extLst>
          </p:cNvPr>
          <p:cNvSpPr/>
          <p:nvPr/>
        </p:nvSpPr>
        <p:spPr>
          <a:xfrm>
            <a:off x="3903133" y="3835400"/>
            <a:ext cx="4377267" cy="49106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048DD8-A12E-5F8A-C303-0597244DC6EB}"/>
              </a:ext>
            </a:extLst>
          </p:cNvPr>
          <p:cNvSpPr txBox="1"/>
          <p:nvPr/>
        </p:nvSpPr>
        <p:spPr>
          <a:xfrm>
            <a:off x="5376333" y="4303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</a:p>
        </p:txBody>
      </p:sp>
    </p:spTree>
    <p:extLst>
      <p:ext uri="{BB962C8B-B14F-4D97-AF65-F5344CB8AC3E}">
        <p14:creationId xmlns:p14="http://schemas.microsoft.com/office/powerpoint/2010/main" val="21658644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8DA26-8089-8AD9-2861-85E2DD97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256826-4F48-1475-C84A-BCE41DEA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076204"/>
            <a:ext cx="4648439" cy="47055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219535-7896-4BF8-5685-6D1C04303B1D}"/>
              </a:ext>
            </a:extLst>
          </p:cNvPr>
          <p:cNvSpPr/>
          <p:nvPr/>
        </p:nvSpPr>
        <p:spPr>
          <a:xfrm>
            <a:off x="7984066" y="914401"/>
            <a:ext cx="541867" cy="51646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5B40C54-C6BF-9575-C166-A736E27DD139}"/>
              </a:ext>
            </a:extLst>
          </p:cNvPr>
          <p:cNvSpPr/>
          <p:nvPr/>
        </p:nvSpPr>
        <p:spPr>
          <a:xfrm>
            <a:off x="3903133" y="3835400"/>
            <a:ext cx="4377267" cy="49106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D20A1E-F668-1F62-4017-AA2B25B1BC11}"/>
              </a:ext>
            </a:extLst>
          </p:cNvPr>
          <p:cNvSpPr txBox="1"/>
          <p:nvPr/>
        </p:nvSpPr>
        <p:spPr>
          <a:xfrm>
            <a:off x="8525933" y="987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449A10-246E-BC52-0283-D60804894AAE}"/>
              </a:ext>
            </a:extLst>
          </p:cNvPr>
          <p:cNvSpPr txBox="1"/>
          <p:nvPr/>
        </p:nvSpPr>
        <p:spPr>
          <a:xfrm>
            <a:off x="5376333" y="4303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</a:p>
        </p:txBody>
      </p:sp>
    </p:spTree>
    <p:extLst>
      <p:ext uri="{BB962C8B-B14F-4D97-AF65-F5344CB8AC3E}">
        <p14:creationId xmlns:p14="http://schemas.microsoft.com/office/powerpoint/2010/main" val="221323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889BF5-499E-DD5E-3131-40EB2068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48" y="961057"/>
            <a:ext cx="3695890" cy="470559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ACB0A4B-1FBA-CA03-A21D-6C0C98E3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56" y="961057"/>
            <a:ext cx="3695890" cy="4705592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20F6636-5E8A-74AD-AB3C-385CB6CCCA93}"/>
              </a:ext>
            </a:extLst>
          </p:cNvPr>
          <p:cNvSpPr/>
          <p:nvPr/>
        </p:nvSpPr>
        <p:spPr>
          <a:xfrm>
            <a:off x="5234611" y="28448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2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04C5D3-20CE-59F2-16DB-4F7B68E4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mqttListner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5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335F4D-C07F-16F0-CCD7-E5E3874250BB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03961D-EE63-BFF9-8057-78996F9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6D606EB-C79C-D796-F9C7-2EF219BDEB3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FA88092D-2F81-EC56-1545-4793C2BDDE50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7E850C1-72BA-E5CC-E95D-360C0D5B6BF5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EBF3B01-1ED5-9126-D881-969205D4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D7009B-4B75-726E-DB25-077BF2ABA4AD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FF4B357-C114-CB51-4004-A7F3CC05500F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044B7-E15A-62F7-B1F2-C75C82B4DB73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CBF152-CCA4-980C-40A5-8D7BA9E93332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97348A5-FDC6-69B1-2125-6459C8BA715C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E528923-F86C-8926-ECBB-693A37A10485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18C91E5-954A-049A-7DDA-2858A504AFDF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7CFBAB-8130-FC41-92D6-9EACE17AD435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</p:spTree>
    <p:extLst>
      <p:ext uri="{BB962C8B-B14F-4D97-AF65-F5344CB8AC3E}">
        <p14:creationId xmlns:p14="http://schemas.microsoft.com/office/powerpoint/2010/main" val="21343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15795-3DB0-80DF-A931-43161445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0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747ECB2-EA6E-74E3-A3A7-A5D12843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28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A6819D0-9401-CC0E-EC6B-00B062954AE7}"/>
              </a:ext>
            </a:extLst>
          </p:cNvPr>
          <p:cNvSpPr/>
          <p:nvPr/>
        </p:nvSpPr>
        <p:spPr>
          <a:xfrm>
            <a:off x="5432213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DD7150-2727-FF87-28AB-4C8876E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1600F8-36F5-8A12-EEB9-92471B7E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DF411-E388-A5D4-FEA6-BB939F29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4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9E6D47D-0B09-A3E0-8E4F-7297DBCE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5ADF350-7452-B75E-FF9B-F8B31CC3877E}"/>
              </a:ext>
            </a:extLst>
          </p:cNvPr>
          <p:cNvSpPr/>
          <p:nvPr/>
        </p:nvSpPr>
        <p:spPr>
          <a:xfrm>
            <a:off x="5205789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2B3415-42A7-AA17-12EA-E3B39B9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35535-5387-D12D-1F89-A9D17970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全体の</a:t>
            </a:r>
            <a:r>
              <a:rPr lang="en-US" altLang="ja-JP" dirty="0"/>
              <a:t>README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CE0DF-9BDF-8706-77C8-AA014000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7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71A5A1-791E-F6F9-06F8-EACCCCD5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522A65-363A-B856-C987-48EC9C3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9B78E1-02AC-B890-E603-3D15D550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09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F0871E-1702-E452-C17A-8C14021C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3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12C99-CF80-51D6-3799-595AA509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93568-3F63-A1B0-5D7B-F1CE45DD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8346D8-ADA5-EBF4-5349-5B43D017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580F8-518A-0F25-9DDA-D2B7EFCD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263427-5F33-A746-D361-53E82B07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63E24C6-4CC8-D432-4F68-CD44133DBFFE}"/>
              </a:ext>
            </a:extLst>
          </p:cNvPr>
          <p:cNvCxnSpPr>
            <a:cxnSpLocks/>
          </p:cNvCxnSpPr>
          <p:nvPr/>
        </p:nvCxnSpPr>
        <p:spPr>
          <a:xfrm flipH="1">
            <a:off x="8129697" y="4195677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B0C8715-3E92-8A1F-8A75-7BF8DE0826C8}"/>
              </a:ext>
            </a:extLst>
          </p:cNvPr>
          <p:cNvSpPr/>
          <p:nvPr/>
        </p:nvSpPr>
        <p:spPr>
          <a:xfrm>
            <a:off x="9202925" y="2597355"/>
            <a:ext cx="1842621" cy="831645"/>
          </a:xfrm>
          <a:prstGeom prst="wedgeRectCallout">
            <a:avLst>
              <a:gd name="adj1" fmla="val -47024"/>
              <a:gd name="adj2" fmla="val 119512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EBA7A535-8089-897B-0BBE-A0FB73B61B8F}"/>
              </a:ext>
            </a:extLst>
          </p:cNvPr>
          <p:cNvSpPr/>
          <p:nvPr/>
        </p:nvSpPr>
        <p:spPr>
          <a:xfrm>
            <a:off x="1583267" y="358139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30FC1DD-0198-3B1C-9C16-F16D456B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2" y="3936021"/>
            <a:ext cx="530733" cy="53073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DD2A950-7AEA-FDC9-170C-09CBAAC6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03" y="2867488"/>
            <a:ext cx="756666" cy="8938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82AB9A-7104-86F8-C1AE-89E2F03B0342}"/>
              </a:ext>
            </a:extLst>
          </p:cNvPr>
          <p:cNvSpPr txBox="1"/>
          <p:nvPr/>
        </p:nvSpPr>
        <p:spPr>
          <a:xfrm>
            <a:off x="1727025" y="38851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ネットワーク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247FD9-09EA-8448-B5C4-B42DFA0AE6DA}"/>
              </a:ext>
            </a:extLst>
          </p:cNvPr>
          <p:cNvSpPr txBox="1"/>
          <p:nvPr/>
        </p:nvSpPr>
        <p:spPr>
          <a:xfrm>
            <a:off x="655118" y="44667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r>
              <a:rPr lang="ja-JP" altLang="en-US" sz="1400" dirty="0"/>
              <a:t>端末</a:t>
            </a:r>
            <a:endParaRPr kumimoji="1" lang="en-US" altLang="ja-JP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71A31F-0595-A70B-7541-7B5C72546B91}"/>
              </a:ext>
            </a:extLst>
          </p:cNvPr>
          <p:cNvSpPr txBox="1"/>
          <p:nvPr/>
        </p:nvSpPr>
        <p:spPr>
          <a:xfrm>
            <a:off x="1362638" y="2534939"/>
            <a:ext cx="2319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IoT GW </a:t>
            </a:r>
            <a:r>
              <a:rPr kumimoji="1" lang="ja-JP" altLang="en-US" sz="1400" dirty="0"/>
              <a:t>兼 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ブローカ</a:t>
            </a:r>
            <a:endParaRPr kumimoji="1" lang="en-US" altLang="ja-JP" sz="1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54CFADB-2E64-407D-C7EC-F42CD05F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75921" y="3429000"/>
            <a:ext cx="1141476" cy="114147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236B0D7-40F6-26CE-719C-3B6476437289}"/>
              </a:ext>
            </a:extLst>
          </p:cNvPr>
          <p:cNvCxnSpPr>
            <a:endCxn id="3" idx="1"/>
          </p:cNvCxnSpPr>
          <p:nvPr/>
        </p:nvCxnSpPr>
        <p:spPr>
          <a:xfrm flipV="1">
            <a:off x="1583267" y="3314401"/>
            <a:ext cx="491336" cy="57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CA5FBB9-1EE9-C5D8-7B35-680F321F7C33}"/>
              </a:ext>
            </a:extLst>
          </p:cNvPr>
          <p:cNvSpPr txBox="1"/>
          <p:nvPr/>
        </p:nvSpPr>
        <p:spPr>
          <a:xfrm>
            <a:off x="612676" y="32533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8C55A2-0B7C-7F5D-C4C9-02D1EC8823BF}"/>
              </a:ext>
            </a:extLst>
          </p:cNvPr>
          <p:cNvCxnSpPr>
            <a:cxnSpLocks/>
          </p:cNvCxnSpPr>
          <p:nvPr/>
        </p:nvCxnSpPr>
        <p:spPr>
          <a:xfrm>
            <a:off x="2802709" y="3354038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88F226B8-B78E-D9A7-B3C6-131BB7BE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137" y="2754630"/>
            <a:ext cx="674370" cy="6743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B00D89-A814-3E68-C749-3439715A7F5A}"/>
              </a:ext>
            </a:extLst>
          </p:cNvPr>
          <p:cNvSpPr txBox="1"/>
          <p:nvPr/>
        </p:nvSpPr>
        <p:spPr>
          <a:xfrm>
            <a:off x="10184389" y="28592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統計値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30D6EA-B362-E9A0-352E-0AFED5BFCF04}"/>
              </a:ext>
            </a:extLst>
          </p:cNvPr>
          <p:cNvSpPr txBox="1"/>
          <p:nvPr/>
        </p:nvSpPr>
        <p:spPr>
          <a:xfrm>
            <a:off x="9211843" y="25973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時系列グラフ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A55F6C-24F9-4BE0-4F18-85DD56E4B1E5}"/>
              </a:ext>
            </a:extLst>
          </p:cNvPr>
          <p:cNvSpPr txBox="1"/>
          <p:nvPr/>
        </p:nvSpPr>
        <p:spPr>
          <a:xfrm>
            <a:off x="2899220" y="31159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FF51023-952C-A4F3-0542-6B2B273A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0" y="2991313"/>
            <a:ext cx="756666" cy="89382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1E9DF8C-E4C7-EA64-B335-77D51B01E163}"/>
              </a:ext>
            </a:extLst>
          </p:cNvPr>
          <p:cNvSpPr txBox="1"/>
          <p:nvPr/>
        </p:nvSpPr>
        <p:spPr>
          <a:xfrm>
            <a:off x="4110117" y="27375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中継サーバ</a:t>
            </a:r>
            <a:endParaRPr kumimoji="1" lang="en-US" altLang="ja-JP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9AA67C-12C5-D2BB-949E-556F156F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031" y="3787396"/>
            <a:ext cx="756666" cy="89382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016F68-DC2C-7CED-BA09-69ABBD133AA0}"/>
              </a:ext>
            </a:extLst>
          </p:cNvPr>
          <p:cNvSpPr txBox="1"/>
          <p:nvPr/>
        </p:nvSpPr>
        <p:spPr>
          <a:xfrm>
            <a:off x="7203777" y="4714732"/>
            <a:ext cx="109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sp>
        <p:nvSpPr>
          <p:cNvPr id="14" name="雲 13">
            <a:extLst>
              <a:ext uri="{FF2B5EF4-FFF2-40B4-BE49-F238E27FC236}">
                <a16:creationId xmlns:a16="http://schemas.microsoft.com/office/drawing/2014/main" id="{9B2F900F-35B5-B2A7-8696-31D2CF3AAB50}"/>
              </a:ext>
            </a:extLst>
          </p:cNvPr>
          <p:cNvSpPr/>
          <p:nvPr/>
        </p:nvSpPr>
        <p:spPr>
          <a:xfrm>
            <a:off x="5248438" y="147148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3C97402-82FE-8541-544A-66E3127A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86" y="1144929"/>
            <a:ext cx="756666" cy="89382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4EC4317-C686-1AA5-098A-A80519948323}"/>
              </a:ext>
            </a:extLst>
          </p:cNvPr>
          <p:cNvSpPr txBox="1"/>
          <p:nvPr/>
        </p:nvSpPr>
        <p:spPr>
          <a:xfrm>
            <a:off x="5684772" y="803642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IoT</a:t>
            </a:r>
            <a:r>
              <a:rPr kumimoji="1" lang="ja-JP" altLang="en-US" sz="1400" dirty="0"/>
              <a:t>用クラウドサービス</a:t>
            </a:r>
          </a:p>
        </p:txBody>
      </p:sp>
      <p:sp>
        <p:nvSpPr>
          <p:cNvPr id="24" name="フローチャート: 磁気ディスク 23">
            <a:extLst>
              <a:ext uri="{FF2B5EF4-FFF2-40B4-BE49-F238E27FC236}">
                <a16:creationId xmlns:a16="http://schemas.microsoft.com/office/drawing/2014/main" id="{036A8B43-6E10-7C7C-C5A0-619ED41E3ABE}"/>
              </a:ext>
            </a:extLst>
          </p:cNvPr>
          <p:cNvSpPr/>
          <p:nvPr/>
        </p:nvSpPr>
        <p:spPr>
          <a:xfrm>
            <a:off x="5787534" y="4596045"/>
            <a:ext cx="756666" cy="39337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26F0B37-2299-4CAF-596D-41E675A3A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280" y="4485299"/>
            <a:ext cx="462915" cy="53721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05711EF-22AD-CF06-E264-1C7419B74F8E}"/>
              </a:ext>
            </a:extLst>
          </p:cNvPr>
          <p:cNvSpPr txBox="1"/>
          <p:nvPr/>
        </p:nvSpPr>
        <p:spPr>
          <a:xfrm>
            <a:off x="5823228" y="468164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SQLite</a:t>
            </a:r>
            <a:endParaRPr kumimoji="1" lang="ja-JP" altLang="en-US" sz="14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2DAC7E-FEA4-F7B9-8C5A-519399F8EC20}"/>
              </a:ext>
            </a:extLst>
          </p:cNvPr>
          <p:cNvSpPr txBox="1"/>
          <p:nvPr/>
        </p:nvSpPr>
        <p:spPr>
          <a:xfrm>
            <a:off x="4991849" y="5074025"/>
            <a:ext cx="162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ローカルファイル</a:t>
            </a:r>
            <a:endParaRPr kumimoji="1" lang="en-US" altLang="ja-JP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861EB97-97CB-F786-9403-9C7F451962DF}"/>
              </a:ext>
            </a:extLst>
          </p:cNvPr>
          <p:cNvCxnSpPr>
            <a:cxnSpLocks/>
          </p:cNvCxnSpPr>
          <p:nvPr/>
        </p:nvCxnSpPr>
        <p:spPr>
          <a:xfrm flipV="1">
            <a:off x="5020292" y="1753387"/>
            <a:ext cx="1018237" cy="1545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0EB6CB9-F433-62C8-859C-04F2AD1F2E5B}"/>
              </a:ext>
            </a:extLst>
          </p:cNvPr>
          <p:cNvCxnSpPr>
            <a:cxnSpLocks/>
          </p:cNvCxnSpPr>
          <p:nvPr/>
        </p:nvCxnSpPr>
        <p:spPr>
          <a:xfrm>
            <a:off x="5061280" y="3579422"/>
            <a:ext cx="635595" cy="90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BF6A3616-0AC8-A20A-645E-EC8FED188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213" y="3518791"/>
            <a:ext cx="742996" cy="53721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248E25-BE6D-96B4-A159-5CED6DED98FD}"/>
              </a:ext>
            </a:extLst>
          </p:cNvPr>
          <p:cNvSpPr txBox="1"/>
          <p:nvPr/>
        </p:nvSpPr>
        <p:spPr>
          <a:xfrm>
            <a:off x="7201866" y="3648897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HTML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37397E1-35C4-87FC-DBFA-00B7AF8D274E}"/>
              </a:ext>
            </a:extLst>
          </p:cNvPr>
          <p:cNvCxnSpPr>
            <a:cxnSpLocks/>
          </p:cNvCxnSpPr>
          <p:nvPr/>
        </p:nvCxnSpPr>
        <p:spPr>
          <a:xfrm flipV="1">
            <a:off x="6203166" y="3936021"/>
            <a:ext cx="895676" cy="57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06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0260E1-3027-CB5E-F2DE-A1D8EE66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2B5C4C-7833-D6ED-0B26-736F8248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2CD524-83D4-1B9A-A17C-3E979BCD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FD415-DE03-770F-E9B9-6E186CBF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6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7E405D-F38E-7993-6096-9AE24ABB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CEAE73-DC48-4515-E647-66B144E3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F460E9-C3F3-46A1-B789-420F658A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AB5A1-6CBE-CCD1-2FC3-2DF31A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C8A206-75C3-F1A8-4CDD-F49ED769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5E8985-8070-2B88-112E-B11E45B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43723E-0FD0-A762-4672-4C90583D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86" y="0"/>
            <a:ext cx="821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72701-BE44-B7AB-9ACF-A98C9513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7D3DA-B748-3055-2F9D-F33FB0C0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1D5B48-4DD5-6491-930A-202A4397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8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FAA36B-5975-9506-545E-BFA74C8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42F5AB-C297-1EDE-6EE0-1047207D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genSensorViewer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5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5C8A57-A4BE-CCDE-9221-79611EF3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dataFilter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80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145C9-F7D4-018B-ACB2-2BADCD2A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844417"/>
            <a:ext cx="369589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FF07EC-A8BC-94A7-C354-CEB99B57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44276"/>
            <a:ext cx="3695890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6D9FC3-0017-8EA0-6E58-EC12F2C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1988486" y="2971800"/>
            <a:ext cx="82150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7AE533-6B6F-659F-E4F2-8A84E52A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2" y="0"/>
            <a:ext cx="3695890" cy="67694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6F7C157-6E83-9750-76C8-2875C886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28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C83E01-B1DC-CF3C-8478-542CC1F0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35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EAC8097-4099-CFE9-B9FF-498F4DA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234786"/>
            <a:ext cx="36958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2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mqttToAnbient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3932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9239F0-5BCD-282A-DDDC-551A721C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D7E300-1247-18FC-30B5-191EA77F4376}"/>
              </a:ext>
            </a:extLst>
          </p:cNvPr>
          <p:cNvSpPr/>
          <p:nvPr/>
        </p:nvSpPr>
        <p:spPr>
          <a:xfrm>
            <a:off x="4348033" y="3543881"/>
            <a:ext cx="3300320" cy="58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1116957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6CA414-72ED-2A67-DD40-AB55D7B4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26" y="800081"/>
            <a:ext cx="6591348" cy="52578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ED9BB4-B88D-7D37-8F49-DEAFC4F67655}"/>
              </a:ext>
            </a:extLst>
          </p:cNvPr>
          <p:cNvSpPr/>
          <p:nvPr/>
        </p:nvSpPr>
        <p:spPr>
          <a:xfrm>
            <a:off x="6148480" y="2643658"/>
            <a:ext cx="869009" cy="20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F90B7D-08F3-CBE6-6792-21816EDB5560}"/>
              </a:ext>
            </a:extLst>
          </p:cNvPr>
          <p:cNvSpPr/>
          <p:nvPr/>
        </p:nvSpPr>
        <p:spPr>
          <a:xfrm>
            <a:off x="3855391" y="4809156"/>
            <a:ext cx="1007232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F90157-F56F-48B7-071D-2184C473D5ED}"/>
              </a:ext>
            </a:extLst>
          </p:cNvPr>
          <p:cNvSpPr/>
          <p:nvPr/>
        </p:nvSpPr>
        <p:spPr>
          <a:xfrm>
            <a:off x="3012557" y="4809156"/>
            <a:ext cx="655675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6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E3108-0826-4F6A-A0B0-1009499E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23" y="1600186"/>
            <a:ext cx="3971954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ABE44D-46E2-9102-DBDE-F8F0366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25192F0-1792-BDC8-B2D3-09B632BA2774}"/>
              </a:ext>
            </a:extLst>
          </p:cNvPr>
          <p:cNvSpPr/>
          <p:nvPr/>
        </p:nvSpPr>
        <p:spPr>
          <a:xfrm>
            <a:off x="9429856" y="621807"/>
            <a:ext cx="1404047" cy="252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A678836-851F-43C8-C8EC-024CFC596243}"/>
              </a:ext>
            </a:extLst>
          </p:cNvPr>
          <p:cNvSpPr/>
          <p:nvPr/>
        </p:nvSpPr>
        <p:spPr>
          <a:xfrm>
            <a:off x="2469614" y="965191"/>
            <a:ext cx="1286372" cy="215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4D0C4D-557C-26B5-3C67-F89C11265175}"/>
              </a:ext>
            </a:extLst>
          </p:cNvPr>
          <p:cNvSpPr/>
          <p:nvPr/>
        </p:nvSpPr>
        <p:spPr>
          <a:xfrm>
            <a:off x="4375579" y="1667389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EA09DA-1E62-A946-066A-B48C432D6186}"/>
              </a:ext>
            </a:extLst>
          </p:cNvPr>
          <p:cNvSpPr/>
          <p:nvPr/>
        </p:nvSpPr>
        <p:spPr>
          <a:xfrm>
            <a:off x="4375579" y="2016558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1AA446-0B49-CCA7-E433-18BFBA03C8DA}"/>
              </a:ext>
            </a:extLst>
          </p:cNvPr>
          <p:cNvSpPr/>
          <p:nvPr/>
        </p:nvSpPr>
        <p:spPr>
          <a:xfrm>
            <a:off x="4375579" y="2365727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F7645D-5C64-CC83-DE35-8BCEBACA2490}"/>
              </a:ext>
            </a:extLst>
          </p:cNvPr>
          <p:cNvSpPr/>
          <p:nvPr/>
        </p:nvSpPr>
        <p:spPr>
          <a:xfrm>
            <a:off x="5268758" y="1667389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146A8B-C418-A175-8329-86EB39B95FE9}"/>
              </a:ext>
            </a:extLst>
          </p:cNvPr>
          <p:cNvSpPr/>
          <p:nvPr/>
        </p:nvSpPr>
        <p:spPr>
          <a:xfrm>
            <a:off x="5268758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7F58605-55A3-AF2E-55FF-B8E5A768D765}"/>
              </a:ext>
            </a:extLst>
          </p:cNvPr>
          <p:cNvSpPr/>
          <p:nvPr/>
        </p:nvSpPr>
        <p:spPr>
          <a:xfrm>
            <a:off x="5282262" y="2365727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5415CB-4851-F692-E6E1-4E2DBACD3C32}"/>
              </a:ext>
            </a:extLst>
          </p:cNvPr>
          <p:cNvSpPr/>
          <p:nvPr/>
        </p:nvSpPr>
        <p:spPr>
          <a:xfrm>
            <a:off x="6603705" y="1684751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626029-3DFB-9C5D-35E3-FCDB9C0A6E73}"/>
              </a:ext>
            </a:extLst>
          </p:cNvPr>
          <p:cNvSpPr/>
          <p:nvPr/>
        </p:nvSpPr>
        <p:spPr>
          <a:xfrm>
            <a:off x="6603705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97F23-9E95-BF7F-7615-568E0D2393E6}"/>
              </a:ext>
            </a:extLst>
          </p:cNvPr>
          <p:cNvSpPr/>
          <p:nvPr/>
        </p:nvSpPr>
        <p:spPr>
          <a:xfrm>
            <a:off x="6603705" y="2348365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713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mqttToArduino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9272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A0EAAB-AECC-7757-60CD-868C7C3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4BAEC-A222-499E-9386-F8CB397372A8}"/>
              </a:ext>
            </a:extLst>
          </p:cNvPr>
          <p:cNvSpPr/>
          <p:nvPr/>
        </p:nvSpPr>
        <p:spPr>
          <a:xfrm>
            <a:off x="4766247" y="3458276"/>
            <a:ext cx="2598572" cy="489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224402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7AEDA0-B58E-4A25-0F11-BC55FBF6AAE9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C8C911-F694-95DA-5C9E-896B96EA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87D0D22-9BEA-8F9A-5873-50152706830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D1F6BB53-7E51-14F7-B438-13F473BF369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98F64CB-127E-8C74-F9E1-FA370624E10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1F94B6C0-38F2-38A9-E66A-67C3FB1D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70C03A-2672-B505-5058-6EDF0A36601D}"/>
              </a:ext>
            </a:extLst>
          </p:cNvPr>
          <p:cNvGrpSpPr/>
          <p:nvPr/>
        </p:nvGrpSpPr>
        <p:grpSpPr>
          <a:xfrm>
            <a:off x="6466275" y="4476205"/>
            <a:ext cx="665567" cy="537210"/>
            <a:chOff x="3962398" y="3963882"/>
            <a:chExt cx="665567" cy="537210"/>
          </a:xfrm>
        </p:grpSpPr>
        <p:sp>
          <p:nvSpPr>
            <p:cNvPr id="12" name="フローチャート: 磁気ディスク 11">
              <a:extLst>
                <a:ext uri="{FF2B5EF4-FFF2-40B4-BE49-F238E27FC236}">
                  <a16:creationId xmlns:a16="http://schemas.microsoft.com/office/drawing/2014/main" id="{5A295DEE-79C9-89D3-6424-5071FEF8498B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B8EFE15-7C35-E928-4B46-E1CFDB7E2A4F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088FE638-F82F-0D16-1B99-CCC6A50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05" y="5553788"/>
            <a:ext cx="462915" cy="53721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E5AECC-8E6B-6B83-1002-32543B295D76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1D828096-3AF7-0EB9-C7D3-4BC7F930C249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9F2360-0AEF-262A-1008-FBC4718B3D60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5689B-E168-415F-78BB-D2A2EA8E4531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6104309-09F1-0272-CE4D-4BF76E5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74" y="3536950"/>
            <a:ext cx="462915" cy="53721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42FAFBB-3450-F4EE-590C-178FFD44AB04}"/>
              </a:ext>
            </a:extLst>
          </p:cNvPr>
          <p:cNvGrpSpPr/>
          <p:nvPr/>
        </p:nvGrpSpPr>
        <p:grpSpPr>
          <a:xfrm>
            <a:off x="6375400" y="3505530"/>
            <a:ext cx="665567" cy="537210"/>
            <a:chOff x="3962398" y="3963882"/>
            <a:chExt cx="665567" cy="537210"/>
          </a:xfrm>
        </p:grpSpPr>
        <p:sp>
          <p:nvSpPr>
            <p:cNvPr id="25" name="フローチャート: 磁気ディスク 24">
              <a:extLst>
                <a:ext uri="{FF2B5EF4-FFF2-40B4-BE49-F238E27FC236}">
                  <a16:creationId xmlns:a16="http://schemas.microsoft.com/office/drawing/2014/main" id="{7C94D9CD-FFD0-2886-4EFA-C450F4ADC7B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D584FF4-258C-1C28-B65D-7FAE1277BF2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CB9859-B557-AEB1-87A2-2B2B48DAD4D9}"/>
              </a:ext>
            </a:extLst>
          </p:cNvPr>
          <p:cNvSpPr txBox="1"/>
          <p:nvPr/>
        </p:nvSpPr>
        <p:spPr>
          <a:xfrm>
            <a:off x="6973508" y="35894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EF9025ED-0B5E-7CC5-521F-401E777B8CF0}"/>
              </a:ext>
            </a:extLst>
          </p:cNvPr>
          <p:cNvSpPr/>
          <p:nvPr/>
        </p:nvSpPr>
        <p:spPr>
          <a:xfrm>
            <a:off x="3649133" y="4437342"/>
            <a:ext cx="2768600" cy="401981"/>
          </a:xfrm>
          <a:custGeom>
            <a:avLst/>
            <a:gdLst>
              <a:gd name="connsiteX0" fmla="*/ 0 w 2768600"/>
              <a:gd name="connsiteY0" fmla="*/ 0 h 401981"/>
              <a:gd name="connsiteX1" fmla="*/ 575734 w 2768600"/>
              <a:gd name="connsiteY1" fmla="*/ 364067 h 401981"/>
              <a:gd name="connsiteX2" fmla="*/ 2768600 w 2768600"/>
              <a:gd name="connsiteY2" fmla="*/ 372534 h 4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600" h="401981">
                <a:moveTo>
                  <a:pt x="0" y="0"/>
                </a:moveTo>
                <a:cubicBezTo>
                  <a:pt x="57150" y="150989"/>
                  <a:pt x="114301" y="301978"/>
                  <a:pt x="575734" y="364067"/>
                </a:cubicBezTo>
                <a:cubicBezTo>
                  <a:pt x="1037167" y="426156"/>
                  <a:pt x="1902883" y="399345"/>
                  <a:pt x="2768600" y="372534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9220C2-ABD5-19AC-D743-D04C50C9A401}"/>
              </a:ext>
            </a:extLst>
          </p:cNvPr>
          <p:cNvSpPr/>
          <p:nvPr/>
        </p:nvSpPr>
        <p:spPr>
          <a:xfrm>
            <a:off x="4592529" y="4484529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sqlite_to_csv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22CA6408-97CB-F4BF-0C58-865F301346CD}"/>
              </a:ext>
            </a:extLst>
          </p:cNvPr>
          <p:cNvSpPr/>
          <p:nvPr/>
        </p:nvSpPr>
        <p:spPr>
          <a:xfrm>
            <a:off x="3674533" y="4488142"/>
            <a:ext cx="2700867" cy="1327493"/>
          </a:xfrm>
          <a:custGeom>
            <a:avLst/>
            <a:gdLst>
              <a:gd name="connsiteX0" fmla="*/ 0 w 2700867"/>
              <a:gd name="connsiteY0" fmla="*/ 0 h 1327493"/>
              <a:gd name="connsiteX1" fmla="*/ 338667 w 2700867"/>
              <a:gd name="connsiteY1" fmla="*/ 651934 h 1327493"/>
              <a:gd name="connsiteX2" fmla="*/ 702734 w 2700867"/>
              <a:gd name="connsiteY2" fmla="*/ 1058334 h 1327493"/>
              <a:gd name="connsiteX3" fmla="*/ 1413934 w 2700867"/>
              <a:gd name="connsiteY3" fmla="*/ 1303867 h 1327493"/>
              <a:gd name="connsiteX4" fmla="*/ 2700867 w 2700867"/>
              <a:gd name="connsiteY4" fmla="*/ 1303867 h 132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867" h="1327493">
                <a:moveTo>
                  <a:pt x="0" y="0"/>
                </a:moveTo>
                <a:cubicBezTo>
                  <a:pt x="110772" y="237772"/>
                  <a:pt x="221545" y="475545"/>
                  <a:pt x="338667" y="651934"/>
                </a:cubicBezTo>
                <a:cubicBezTo>
                  <a:pt x="455789" y="828323"/>
                  <a:pt x="523523" y="949679"/>
                  <a:pt x="702734" y="1058334"/>
                </a:cubicBezTo>
                <a:cubicBezTo>
                  <a:pt x="881945" y="1166989"/>
                  <a:pt x="1080912" y="1262945"/>
                  <a:pt x="1413934" y="1303867"/>
                </a:cubicBezTo>
                <a:cubicBezTo>
                  <a:pt x="1746956" y="1344789"/>
                  <a:pt x="2223911" y="1324328"/>
                  <a:pt x="2700867" y="1303867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8AFC915-95D5-90B0-5E85-602F082C9084}"/>
              </a:ext>
            </a:extLst>
          </p:cNvPr>
          <p:cNvSpPr/>
          <p:nvPr/>
        </p:nvSpPr>
        <p:spPr>
          <a:xfrm>
            <a:off x="4592529" y="5519301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csv_to_sqlite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4298A95-8975-BAD4-5F95-F8235A817178}"/>
              </a:ext>
            </a:extLst>
          </p:cNvPr>
          <p:cNvCxnSpPr>
            <a:cxnSpLocks/>
          </p:cNvCxnSpPr>
          <p:nvPr/>
        </p:nvCxnSpPr>
        <p:spPr>
          <a:xfrm flipV="1">
            <a:off x="4174067" y="3949409"/>
            <a:ext cx="2075233" cy="1559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66CA4F-0B0F-16E1-7D1E-00C2E04E4AAF}"/>
              </a:ext>
            </a:extLst>
          </p:cNvPr>
          <p:cNvSpPr txBox="1"/>
          <p:nvPr/>
        </p:nvSpPr>
        <p:spPr>
          <a:xfrm>
            <a:off x="4662805" y="3618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そのまま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57BD39-3F9A-2C5B-883E-E6A98A4B1E0B}"/>
              </a:ext>
            </a:extLst>
          </p:cNvPr>
          <p:cNvSpPr txBox="1"/>
          <p:nvPr/>
        </p:nvSpPr>
        <p:spPr>
          <a:xfrm>
            <a:off x="3924047" y="48715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変換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EC867F54-3867-8398-0E7B-0570DA130D34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9E74DE44-7975-EEC6-1C8A-745A0C9548AC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1FDB423-70F4-EF12-7A01-7FEBB591D0E2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37C564E-256F-44E7-0FB0-C87B52E3AF43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2EF0357-916E-0CF5-59C3-3C24C348D6E6}"/>
              </a:ext>
            </a:extLst>
          </p:cNvPr>
          <p:cNvSpPr/>
          <p:nvPr/>
        </p:nvSpPr>
        <p:spPr>
          <a:xfrm>
            <a:off x="8377128" y="148762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defineSensorViewer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2CB29DA-7275-806B-8C1A-AB5A1176AF2D}"/>
              </a:ext>
            </a:extLst>
          </p:cNvPr>
          <p:cNvCxnSpPr/>
          <p:nvPr/>
        </p:nvCxnSpPr>
        <p:spPr>
          <a:xfrm>
            <a:off x="6917267" y="1783954"/>
            <a:ext cx="126153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591C687-3085-C18E-9B61-47514760A369}"/>
              </a:ext>
            </a:extLst>
          </p:cNvPr>
          <p:cNvSpPr txBox="1"/>
          <p:nvPr/>
        </p:nvSpPr>
        <p:spPr>
          <a:xfrm>
            <a:off x="7263332" y="14761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対話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8F9A095-005C-C915-15D5-8DDBF114DED9}"/>
              </a:ext>
            </a:extLst>
          </p:cNvPr>
          <p:cNvCxnSpPr/>
          <p:nvPr/>
        </p:nvCxnSpPr>
        <p:spPr>
          <a:xfrm>
            <a:off x="9122195" y="2177084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91195A4-D7F5-E834-00CB-340BD097A2AB}"/>
              </a:ext>
            </a:extLst>
          </p:cNvPr>
          <p:cNvSpPr txBox="1"/>
          <p:nvPr/>
        </p:nvSpPr>
        <p:spPr>
          <a:xfrm>
            <a:off x="8413018" y="2651836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ページ仕様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</a:t>
            </a:r>
            <a:r>
              <a:rPr lang="en-US" altLang="ja-JP" sz="1400" dirty="0" err="1"/>
              <a:t>yaml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F7B528E-B38D-06F9-81B9-2A8F25E82E8F}"/>
              </a:ext>
            </a:extLst>
          </p:cNvPr>
          <p:cNvSpPr/>
          <p:nvPr/>
        </p:nvSpPr>
        <p:spPr>
          <a:xfrm>
            <a:off x="8369616" y="3735317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genSensor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B0B2074-4CCC-B64C-0113-2D9E249FBFD7}"/>
              </a:ext>
            </a:extLst>
          </p:cNvPr>
          <p:cNvCxnSpPr/>
          <p:nvPr/>
        </p:nvCxnSpPr>
        <p:spPr>
          <a:xfrm>
            <a:off x="9122195" y="3175056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637CF9F-78E3-B560-DF8F-128D910FD007}"/>
              </a:ext>
            </a:extLst>
          </p:cNvPr>
          <p:cNvCxnSpPr/>
          <p:nvPr/>
        </p:nvCxnSpPr>
        <p:spPr>
          <a:xfrm>
            <a:off x="9114683" y="4396782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CEC92C-927A-B42C-5A20-0D59EDC9C053}"/>
              </a:ext>
            </a:extLst>
          </p:cNvPr>
          <p:cNvSpPr txBox="1"/>
          <p:nvPr/>
        </p:nvSpPr>
        <p:spPr>
          <a:xfrm>
            <a:off x="8617088" y="4922669"/>
            <a:ext cx="10102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HTML</a:t>
            </a:r>
          </a:p>
          <a:p>
            <a:pPr algn="ctr"/>
            <a:r>
              <a:rPr lang="en-US" altLang="ja-JP" sz="1400" dirty="0"/>
              <a:t>+</a:t>
            </a:r>
          </a:p>
          <a:p>
            <a:pPr algn="ctr"/>
            <a:r>
              <a:rPr kumimoji="1" lang="en-US" altLang="ja-JP" sz="1400" dirty="0" err="1"/>
              <a:t>Javascript</a:t>
            </a:r>
            <a:endParaRPr kumimoji="1" lang="ja-JP" altLang="en-US" sz="1400" dirty="0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28721B9-16FF-D46F-9244-E299048C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222" y="4871534"/>
            <a:ext cx="756666" cy="893826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16A3A20-573E-A138-2CBE-128377E62365}"/>
              </a:ext>
            </a:extLst>
          </p:cNvPr>
          <p:cNvSpPr txBox="1"/>
          <p:nvPr/>
        </p:nvSpPr>
        <p:spPr>
          <a:xfrm>
            <a:off x="10385969" y="449731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DB1DFC7-5CD2-0A7E-B451-9F20B8B1A5A3}"/>
              </a:ext>
            </a:extLst>
          </p:cNvPr>
          <p:cNvCxnSpPr>
            <a:cxnSpLocks/>
          </p:cNvCxnSpPr>
          <p:nvPr/>
        </p:nvCxnSpPr>
        <p:spPr>
          <a:xfrm>
            <a:off x="9627301" y="5264312"/>
            <a:ext cx="8319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91079C5-BA32-7C6C-65A2-CE07608B92F5}"/>
              </a:ext>
            </a:extLst>
          </p:cNvPr>
          <p:cNvSpPr txBox="1"/>
          <p:nvPr/>
        </p:nvSpPr>
        <p:spPr>
          <a:xfrm>
            <a:off x="9776622" y="477839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</a:t>
            </a:r>
            <a:endParaRPr kumimoji="1" lang="en-US" altLang="ja-JP" sz="1400" dirty="0"/>
          </a:p>
          <a:p>
            <a:r>
              <a:rPr kumimoji="1" lang="ja-JP" altLang="en-US" sz="1400" dirty="0"/>
              <a:t>ロード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2C7AD15-0472-C897-0008-2D3FE7332B76}"/>
              </a:ext>
            </a:extLst>
          </p:cNvPr>
          <p:cNvSpPr/>
          <p:nvPr/>
        </p:nvSpPr>
        <p:spPr>
          <a:xfrm>
            <a:off x="6249300" y="3259667"/>
            <a:ext cx="1883662" cy="29279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3AEA139-34F5-54E5-2882-3E028BB2E262}"/>
              </a:ext>
            </a:extLst>
          </p:cNvPr>
          <p:cNvSpPr txBox="1"/>
          <p:nvPr/>
        </p:nvSpPr>
        <p:spPr>
          <a:xfrm>
            <a:off x="6479099" y="29345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AA7670C2-C299-AD18-5BAC-7B3C527725E5}"/>
              </a:ext>
            </a:extLst>
          </p:cNvPr>
          <p:cNvSpPr/>
          <p:nvPr/>
        </p:nvSpPr>
        <p:spPr>
          <a:xfrm>
            <a:off x="7874000" y="5774267"/>
            <a:ext cx="2590800" cy="522510"/>
          </a:xfrm>
          <a:custGeom>
            <a:avLst/>
            <a:gdLst>
              <a:gd name="connsiteX0" fmla="*/ 0 w 2590800"/>
              <a:gd name="connsiteY0" fmla="*/ 228600 h 522510"/>
              <a:gd name="connsiteX1" fmla="*/ 778933 w 2590800"/>
              <a:gd name="connsiteY1" fmla="*/ 465666 h 522510"/>
              <a:gd name="connsiteX2" fmla="*/ 1735667 w 2590800"/>
              <a:gd name="connsiteY2" fmla="*/ 482600 h 522510"/>
              <a:gd name="connsiteX3" fmla="*/ 2590800 w 2590800"/>
              <a:gd name="connsiteY3" fmla="*/ 0 h 52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522510">
                <a:moveTo>
                  <a:pt x="0" y="228600"/>
                </a:moveTo>
                <a:cubicBezTo>
                  <a:pt x="244827" y="325966"/>
                  <a:pt x="489655" y="423333"/>
                  <a:pt x="778933" y="465666"/>
                </a:cubicBezTo>
                <a:cubicBezTo>
                  <a:pt x="1068211" y="507999"/>
                  <a:pt x="1433689" y="560211"/>
                  <a:pt x="1735667" y="482600"/>
                </a:cubicBezTo>
                <a:cubicBezTo>
                  <a:pt x="2037645" y="404989"/>
                  <a:pt x="2314222" y="202494"/>
                  <a:pt x="2590800" y="0"/>
                </a:cubicBezTo>
              </a:path>
            </a:pathLst>
          </a:custGeom>
          <a:noFill/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24A76C4-4140-1CD4-812A-787AED7E23BE}"/>
              </a:ext>
            </a:extLst>
          </p:cNvPr>
          <p:cNvSpPr txBox="1"/>
          <p:nvPr/>
        </p:nvSpPr>
        <p:spPr>
          <a:xfrm>
            <a:off x="8781369" y="63479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アップロード</a:t>
            </a:r>
          </a:p>
        </p:txBody>
      </p:sp>
    </p:spTree>
    <p:extLst>
      <p:ext uri="{BB962C8B-B14F-4D97-AF65-F5344CB8AC3E}">
        <p14:creationId xmlns:p14="http://schemas.microsoft.com/office/powerpoint/2010/main" val="668499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4AD26E-F8B7-C34E-3511-088E6294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00" y="57125"/>
            <a:ext cx="6686599" cy="67437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3BD8D76-E654-2D0D-706C-A6EB284BD0C7}"/>
              </a:ext>
            </a:extLst>
          </p:cNvPr>
          <p:cNvSpPr/>
          <p:nvPr/>
        </p:nvSpPr>
        <p:spPr>
          <a:xfrm>
            <a:off x="5319140" y="4096229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EDE397-185F-1419-B240-9B86C503EF27}"/>
              </a:ext>
            </a:extLst>
          </p:cNvPr>
          <p:cNvSpPr/>
          <p:nvPr/>
        </p:nvSpPr>
        <p:spPr>
          <a:xfrm>
            <a:off x="5319140" y="4447104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86C5F3-7712-A9A8-A470-3B1202F49BC4}"/>
              </a:ext>
            </a:extLst>
          </p:cNvPr>
          <p:cNvSpPr/>
          <p:nvPr/>
        </p:nvSpPr>
        <p:spPr>
          <a:xfrm>
            <a:off x="5684191" y="1905706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76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0DC6A-A149-56D4-8313-20A20A5C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63" y="1671624"/>
            <a:ext cx="3219474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2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647D01-1C07-2018-2617-82A50E6D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8D39A1D-8607-B9E7-8BEE-C3B0034714D1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2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817D1D-661B-D3AE-4799-333B4000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6CDD3DF-B117-43EC-A9E5-E7100C8FFD4B}"/>
              </a:ext>
            </a:extLst>
          </p:cNvPr>
          <p:cNvSpPr/>
          <p:nvPr/>
        </p:nvSpPr>
        <p:spPr>
          <a:xfrm>
            <a:off x="1813940" y="714859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56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0DBF99-489A-B36A-2308-6000D005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C1DE30-6407-C19F-604C-975DCD7DEFD0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4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EE3D55-FBB5-4DBA-E317-2BCC922A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CD3354-EC5F-39FA-B2D7-DA1AD3301239}"/>
              </a:ext>
            </a:extLst>
          </p:cNvPr>
          <p:cNvSpPr/>
          <p:nvPr/>
        </p:nvSpPr>
        <p:spPr>
          <a:xfrm>
            <a:off x="7853233" y="2153798"/>
            <a:ext cx="1340386" cy="157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0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8EB1F6-ACDC-F2E5-1644-3E31F73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619DB4-B7F6-7345-0FA8-E0D6C2E6E082}"/>
              </a:ext>
            </a:extLst>
          </p:cNvPr>
          <p:cNvSpPr/>
          <p:nvPr/>
        </p:nvSpPr>
        <p:spPr>
          <a:xfrm>
            <a:off x="9029903" y="1459138"/>
            <a:ext cx="858376" cy="341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C573666-EA23-2446-1AEF-F6E303810725}"/>
              </a:ext>
            </a:extLst>
          </p:cNvPr>
          <p:cNvSpPr/>
          <p:nvPr/>
        </p:nvSpPr>
        <p:spPr>
          <a:xfrm>
            <a:off x="1796218" y="725491"/>
            <a:ext cx="1024953" cy="3023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B9571A-3C39-234E-E68A-0208C992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mqttToGoogleSP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0212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EF3B59-6FEB-12A9-BC9B-06794042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9BFD438-073B-1020-44CE-5EC855128391}"/>
              </a:ext>
            </a:extLst>
          </p:cNvPr>
          <p:cNvSpPr/>
          <p:nvPr/>
        </p:nvSpPr>
        <p:spPr>
          <a:xfrm>
            <a:off x="4769791" y="3493500"/>
            <a:ext cx="2368200" cy="454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5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693D399-71A9-2414-886A-A2E78339F3AA}"/>
              </a:ext>
            </a:extLst>
          </p:cNvPr>
          <p:cNvCxnSpPr/>
          <p:nvPr/>
        </p:nvCxnSpPr>
        <p:spPr>
          <a:xfrm>
            <a:off x="7856605" y="2514264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A6C118-7871-7A4A-3E77-FA53F7EE1470}"/>
              </a:ext>
            </a:extLst>
          </p:cNvPr>
          <p:cNvSpPr txBox="1"/>
          <p:nvPr/>
        </p:nvSpPr>
        <p:spPr>
          <a:xfrm>
            <a:off x="2722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006A65-D2B1-BE65-2AD9-8A8A887E0DCE}"/>
              </a:ext>
            </a:extLst>
          </p:cNvPr>
          <p:cNvSpPr txBox="1"/>
          <p:nvPr/>
        </p:nvSpPr>
        <p:spPr>
          <a:xfrm>
            <a:off x="4119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A57AFA-A52B-2086-9805-0EB94674D229}"/>
              </a:ext>
            </a:extLst>
          </p:cNvPr>
          <p:cNvSpPr txBox="1"/>
          <p:nvPr/>
        </p:nvSpPr>
        <p:spPr>
          <a:xfrm>
            <a:off x="2633133" y="58025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毎分</a:t>
            </a:r>
            <a:r>
              <a:rPr lang="en-US" altLang="ja-JP" dirty="0"/>
              <a:t>1</a:t>
            </a:r>
            <a:r>
              <a:rPr lang="ja-JP" altLang="en-US" dirty="0"/>
              <a:t>回観測データ送信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16A24F7-34F3-F214-342D-8C33A3AA1146}"/>
              </a:ext>
            </a:extLst>
          </p:cNvPr>
          <p:cNvCxnSpPr/>
          <p:nvPr/>
        </p:nvCxnSpPr>
        <p:spPr>
          <a:xfrm>
            <a:off x="3122515" y="1837267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5A84779-E5AB-9980-77B9-B1EF551CAAC8}"/>
              </a:ext>
            </a:extLst>
          </p:cNvPr>
          <p:cNvCxnSpPr/>
          <p:nvPr/>
        </p:nvCxnSpPr>
        <p:spPr>
          <a:xfrm>
            <a:off x="4519515" y="1837266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10602BF4-1D2A-98D6-802F-A30058F16F06}"/>
              </a:ext>
            </a:extLst>
          </p:cNvPr>
          <p:cNvSpPr/>
          <p:nvPr/>
        </p:nvSpPr>
        <p:spPr>
          <a:xfrm>
            <a:off x="3050515" y="2260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CE3162B-ED7C-BCEA-0C91-B33E1314AFD7}"/>
              </a:ext>
            </a:extLst>
          </p:cNvPr>
          <p:cNvSpPr/>
          <p:nvPr/>
        </p:nvSpPr>
        <p:spPr>
          <a:xfrm>
            <a:off x="3050515" y="26882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D014801-53A1-4E32-7EBD-6D605314A65C}"/>
              </a:ext>
            </a:extLst>
          </p:cNvPr>
          <p:cNvSpPr/>
          <p:nvPr/>
        </p:nvSpPr>
        <p:spPr>
          <a:xfrm>
            <a:off x="3048830" y="31158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E24DDC-D002-D500-748D-442C3A235DE7}"/>
              </a:ext>
            </a:extLst>
          </p:cNvPr>
          <p:cNvSpPr/>
          <p:nvPr/>
        </p:nvSpPr>
        <p:spPr>
          <a:xfrm>
            <a:off x="3050515" y="35434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CD4C518-93A7-5022-2D43-A0CD6787D68A}"/>
              </a:ext>
            </a:extLst>
          </p:cNvPr>
          <p:cNvSpPr/>
          <p:nvPr/>
        </p:nvSpPr>
        <p:spPr>
          <a:xfrm>
            <a:off x="3050515" y="39710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BFDEAFC-370B-C135-79F2-CBCB7067E665}"/>
              </a:ext>
            </a:extLst>
          </p:cNvPr>
          <p:cNvSpPr/>
          <p:nvPr/>
        </p:nvSpPr>
        <p:spPr>
          <a:xfrm>
            <a:off x="3048830" y="4398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349980-F71B-7CF3-DAC6-97DD87F03135}"/>
              </a:ext>
            </a:extLst>
          </p:cNvPr>
          <p:cNvSpPr/>
          <p:nvPr/>
        </p:nvSpPr>
        <p:spPr>
          <a:xfrm>
            <a:off x="4447515" y="2120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72488B7-917B-A546-3054-B32B1DFE7F6D}"/>
              </a:ext>
            </a:extLst>
          </p:cNvPr>
          <p:cNvSpPr/>
          <p:nvPr/>
        </p:nvSpPr>
        <p:spPr>
          <a:xfrm>
            <a:off x="4447515" y="25485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05BA7DF-E82F-5685-876D-0504BF0A5876}"/>
              </a:ext>
            </a:extLst>
          </p:cNvPr>
          <p:cNvSpPr/>
          <p:nvPr/>
        </p:nvSpPr>
        <p:spPr>
          <a:xfrm>
            <a:off x="4445830" y="29761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2F17B03-B53E-80F7-737D-896513477F97}"/>
              </a:ext>
            </a:extLst>
          </p:cNvPr>
          <p:cNvSpPr/>
          <p:nvPr/>
        </p:nvSpPr>
        <p:spPr>
          <a:xfrm>
            <a:off x="4447515" y="34037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96EEBAA-5B64-7D3F-2A85-6F4C7F51B938}"/>
              </a:ext>
            </a:extLst>
          </p:cNvPr>
          <p:cNvSpPr/>
          <p:nvPr/>
        </p:nvSpPr>
        <p:spPr>
          <a:xfrm>
            <a:off x="4447515" y="38313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FD6B61D-D536-6AE7-9E6F-F5188F751CBC}"/>
              </a:ext>
            </a:extLst>
          </p:cNvPr>
          <p:cNvSpPr/>
          <p:nvPr/>
        </p:nvSpPr>
        <p:spPr>
          <a:xfrm>
            <a:off x="4445830" y="4258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FBAFA4-3413-9FBD-27C7-70DF6904A22F}"/>
              </a:ext>
            </a:extLst>
          </p:cNvPr>
          <p:cNvCxnSpPr/>
          <p:nvPr/>
        </p:nvCxnSpPr>
        <p:spPr>
          <a:xfrm>
            <a:off x="2578472" y="248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7F32B2-C89F-43A0-8160-64A4951A15DC}"/>
              </a:ext>
            </a:extLst>
          </p:cNvPr>
          <p:cNvSpPr txBox="1"/>
          <p:nvPr/>
        </p:nvSpPr>
        <p:spPr>
          <a:xfrm>
            <a:off x="1760310" y="232595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B371C1-DBD9-385A-9AAB-79E997594627}"/>
              </a:ext>
            </a:extLst>
          </p:cNvPr>
          <p:cNvSpPr txBox="1"/>
          <p:nvPr/>
        </p:nvSpPr>
        <p:spPr>
          <a:xfrm>
            <a:off x="3125294" y="21615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11:59:50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9E7639-F80C-B533-D34F-F633EA51B86A}"/>
              </a:ext>
            </a:extLst>
          </p:cNvPr>
          <p:cNvSpPr txBox="1"/>
          <p:nvPr/>
        </p:nvSpPr>
        <p:spPr>
          <a:xfrm>
            <a:off x="4541994" y="20181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11:59:20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5E14DE-0A87-F6F0-3620-FC147C62049C}"/>
              </a:ext>
            </a:extLst>
          </p:cNvPr>
          <p:cNvSpPr txBox="1"/>
          <p:nvPr/>
        </p:nvSpPr>
        <p:spPr>
          <a:xfrm>
            <a:off x="4516553" y="248994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12:00:20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2D3B933-8848-3A28-B66F-C25B3099B235}"/>
              </a:ext>
            </a:extLst>
          </p:cNvPr>
          <p:cNvSpPr txBox="1"/>
          <p:nvPr/>
        </p:nvSpPr>
        <p:spPr>
          <a:xfrm>
            <a:off x="3125115" y="261685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12:00:50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85393B0-C5FE-68AB-919A-95AE9EB9525A}"/>
              </a:ext>
            </a:extLst>
          </p:cNvPr>
          <p:cNvSpPr txBox="1"/>
          <p:nvPr/>
        </p:nvSpPr>
        <p:spPr>
          <a:xfrm>
            <a:off x="8000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2A162F-51BB-5AE1-6777-FF922A9BED44}"/>
              </a:ext>
            </a:extLst>
          </p:cNvPr>
          <p:cNvSpPr txBox="1"/>
          <p:nvPr/>
        </p:nvSpPr>
        <p:spPr>
          <a:xfrm>
            <a:off x="9397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A3B3ADB-2561-C0CA-DE96-6D4C779C17CD}"/>
              </a:ext>
            </a:extLst>
          </p:cNvPr>
          <p:cNvCxnSpPr/>
          <p:nvPr/>
        </p:nvCxnSpPr>
        <p:spPr>
          <a:xfrm>
            <a:off x="8400648" y="1870731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20A21CE-24A6-54AE-FAD3-2CDD25A52864}"/>
              </a:ext>
            </a:extLst>
          </p:cNvPr>
          <p:cNvCxnSpPr/>
          <p:nvPr/>
        </p:nvCxnSpPr>
        <p:spPr>
          <a:xfrm>
            <a:off x="9797648" y="1870730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BCF6D08B-BD70-3E28-614B-B35EA9E5FFB4}"/>
              </a:ext>
            </a:extLst>
          </p:cNvPr>
          <p:cNvSpPr/>
          <p:nvPr/>
        </p:nvSpPr>
        <p:spPr>
          <a:xfrm>
            <a:off x="8328648" y="244991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AB64CAC-F5CB-D68A-B6F0-5E5D749D87E4}"/>
              </a:ext>
            </a:extLst>
          </p:cNvPr>
          <p:cNvSpPr/>
          <p:nvPr/>
        </p:nvSpPr>
        <p:spPr>
          <a:xfrm>
            <a:off x="9723963" y="24456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EC88EB7-0549-148F-AC18-7742761D439A}"/>
              </a:ext>
            </a:extLst>
          </p:cNvPr>
          <p:cNvSpPr txBox="1"/>
          <p:nvPr/>
        </p:nvSpPr>
        <p:spPr>
          <a:xfrm>
            <a:off x="7038443" y="235942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13236055-D169-3831-97EA-DAEDEC87D41A}"/>
              </a:ext>
            </a:extLst>
          </p:cNvPr>
          <p:cNvSpPr/>
          <p:nvPr/>
        </p:nvSpPr>
        <p:spPr>
          <a:xfrm>
            <a:off x="5910954" y="1260559"/>
            <a:ext cx="1023277" cy="61877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42A7CEA-F4FB-5220-A6D7-B3209C53276C}"/>
              </a:ext>
            </a:extLst>
          </p:cNvPr>
          <p:cNvSpPr txBox="1"/>
          <p:nvPr/>
        </p:nvSpPr>
        <p:spPr>
          <a:xfrm>
            <a:off x="6028168" y="1091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抽出</a:t>
            </a: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E7ACE2DE-851F-09A9-9835-0DE14E5854D0}"/>
              </a:ext>
            </a:extLst>
          </p:cNvPr>
          <p:cNvCxnSpPr/>
          <p:nvPr/>
        </p:nvCxnSpPr>
        <p:spPr>
          <a:xfrm>
            <a:off x="2578472" y="375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F63210D-1368-2820-988F-FA946CEEE4A3}"/>
              </a:ext>
            </a:extLst>
          </p:cNvPr>
          <p:cNvCxnSpPr/>
          <p:nvPr/>
        </p:nvCxnSpPr>
        <p:spPr>
          <a:xfrm>
            <a:off x="2810933" y="2479847"/>
            <a:ext cx="0" cy="1270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02462FE-DF45-5AD1-D255-DC3089D7499D}"/>
              </a:ext>
            </a:extLst>
          </p:cNvPr>
          <p:cNvSpPr txBox="1"/>
          <p:nvPr/>
        </p:nvSpPr>
        <p:spPr>
          <a:xfrm>
            <a:off x="2428849" y="2709936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1400" dirty="0"/>
              <a:t>許容範囲</a:t>
            </a:r>
          </a:p>
        </p:txBody>
      </p:sp>
    </p:spTree>
    <p:extLst>
      <p:ext uri="{BB962C8B-B14F-4D97-AF65-F5344CB8AC3E}">
        <p14:creationId xmlns:p14="http://schemas.microsoft.com/office/powerpoint/2010/main" val="216693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F8892C-503A-A102-FDC8-FC433F85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" y="0"/>
            <a:ext cx="1143578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8712F94-577F-C1E2-6E65-3F7D406019BA}"/>
              </a:ext>
            </a:extLst>
          </p:cNvPr>
          <p:cNvSpPr/>
          <p:nvPr/>
        </p:nvSpPr>
        <p:spPr>
          <a:xfrm>
            <a:off x="644358" y="4783584"/>
            <a:ext cx="5380758" cy="155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F4082A-26B8-0898-AF2D-53A8A1B2DCBB}"/>
              </a:ext>
            </a:extLst>
          </p:cNvPr>
          <p:cNvSpPr/>
          <p:nvPr/>
        </p:nvSpPr>
        <p:spPr>
          <a:xfrm>
            <a:off x="5914562" y="2226454"/>
            <a:ext cx="2187447" cy="3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A24ED-02D0-2C64-2551-12619970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27" y="1562086"/>
            <a:ext cx="2828946" cy="37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27E444-4D2F-081E-1CF9-1FB50B479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13"/>
          <a:stretch/>
        </p:blipFill>
        <p:spPr>
          <a:xfrm>
            <a:off x="1876394" y="690542"/>
            <a:ext cx="8439212" cy="390981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15B053-8137-EB8D-4602-B2A707CF60AF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33BCD2-D30B-2B3C-1498-16550915581A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65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B37E40-C1F4-F4E0-104E-6544D6CE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C60017-9AAB-3A48-3F49-41F7FE1A1740}"/>
              </a:ext>
            </a:extLst>
          </p:cNvPr>
          <p:cNvSpPr/>
          <p:nvPr/>
        </p:nvSpPr>
        <p:spPr>
          <a:xfrm>
            <a:off x="9843545" y="1297877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16696E-9516-485B-5AD4-2DAFDD2FC13A}"/>
              </a:ext>
            </a:extLst>
          </p:cNvPr>
          <p:cNvSpPr/>
          <p:nvPr/>
        </p:nvSpPr>
        <p:spPr>
          <a:xfrm>
            <a:off x="9772572" y="101788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AE1B87-C00A-EC04-5214-9E2E38359194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2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7610F7-70DF-6A9F-8179-955DB19D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2281EBA-B6C8-4991-EF1A-0DE7375F9029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5D4EE2-BC2F-3438-6DBD-512B887E5CA5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3EBE93-8201-EF8C-6221-E2861526EFD8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7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6A2E93-86EF-DD8A-E11C-A431FBB9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85"/>
          <a:stretch/>
        </p:blipFill>
        <p:spPr>
          <a:xfrm>
            <a:off x="1042950" y="80938"/>
            <a:ext cx="10106099" cy="51502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F74881-592B-D0FC-787D-5AF417726B99}"/>
              </a:ext>
            </a:extLst>
          </p:cNvPr>
          <p:cNvSpPr/>
          <p:nvPr/>
        </p:nvSpPr>
        <p:spPr>
          <a:xfrm>
            <a:off x="10701238" y="65283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1FCC87-00AB-50ED-79A0-EB9672CB7835}"/>
              </a:ext>
            </a:extLst>
          </p:cNvPr>
          <p:cNvSpPr/>
          <p:nvPr/>
        </p:nvSpPr>
        <p:spPr>
          <a:xfrm>
            <a:off x="10630265" y="372845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8A7F84-9C11-284E-D9E0-133764320BA2}"/>
              </a:ext>
            </a:extLst>
          </p:cNvPr>
          <p:cNvSpPr/>
          <p:nvPr/>
        </p:nvSpPr>
        <p:spPr>
          <a:xfrm>
            <a:off x="4118344" y="451522"/>
            <a:ext cx="3147239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0905C4-14F2-055F-CE77-9214C42B0EF4}"/>
              </a:ext>
            </a:extLst>
          </p:cNvPr>
          <p:cNvSpPr/>
          <p:nvPr/>
        </p:nvSpPr>
        <p:spPr>
          <a:xfrm>
            <a:off x="4235302" y="1780592"/>
            <a:ext cx="2831805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14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A0FDC6-B145-D89A-7D64-50EA7C40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defineMqttToCloud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4AB13C-81D1-F1C3-EC26-C5E55A43D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04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D38960-92B9-24A4-F725-CE413DAC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6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04606B-7EF5-E20D-7B1D-85830D91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BB990-15C5-751B-A2AA-DA0B07F5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csv_to_sqlite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93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1A0CB-8096-C455-1AFE-084944B6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6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145423-ACEC-0372-8A07-CECA5DAC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17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7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7566CC-3E47-CC41-1C55-E0048122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17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647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EADF03-8A62-69AB-0133-FFC4C38E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447522"/>
            <a:ext cx="7969660" cy="5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8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2E5B2C-E9BF-AA57-4337-1F9D0B6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076204"/>
            <a:ext cx="796966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25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4102D2-5919-5AD7-D03D-DA470CD5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1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B7335-F28F-2BE7-C661-CEE74C6C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3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6ECCE99-201E-27F9-63DD-B7C8C7CD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09"/>
            <a:ext cx="12192000" cy="45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68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8EEDE8-4659-3B2D-0D4B-A7E9383A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491974"/>
            <a:ext cx="8160169" cy="5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1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30FA82-C836-3BEF-1B0A-BA16BCDF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71" y="0"/>
            <a:ext cx="449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8B4265-47B1-ADA7-5361-CC0625C6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8" y="966137"/>
            <a:ext cx="3695890" cy="47055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49B08B-9635-A374-D04D-C25285AB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179" y="966137"/>
            <a:ext cx="3695890" cy="470559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6F574702-92AC-F540-4C02-91F167E5BC05}"/>
              </a:ext>
            </a:extLst>
          </p:cNvPr>
          <p:cNvSpPr/>
          <p:nvPr/>
        </p:nvSpPr>
        <p:spPr>
          <a:xfrm>
            <a:off x="4770966" y="28702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71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98DB4A-3634-3DB0-E5B4-71435D24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24"/>
            <a:ext cx="12192000" cy="36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E88DE3-B848-352E-210C-5EEB807B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425295"/>
            <a:ext cx="7982360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99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147B78-385E-8749-B8BF-7491876E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1076204"/>
            <a:ext cx="798236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0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FCC68-190C-9689-977D-098EED8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webServer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23A5DF-6440-218F-CD06-6C2D4079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52467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D9B773-0AE3-C173-FC36-A6EBEEF0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076204"/>
            <a:ext cx="4648439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64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8EBB07-0E04-06F6-AD5D-8747A3A9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10"/>
            <a:ext cx="12192000" cy="47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97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347642-AB72-5C46-034C-03BA1221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076204"/>
            <a:ext cx="4648439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24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8314B1-0CDA-2A8F-B08B-268949CF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076204"/>
            <a:ext cx="4648439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72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9DE1B1-94E1-714C-85DF-5A240521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73" y="0"/>
            <a:ext cx="1000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67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058548-6CB6-83D1-C4FC-130E1623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62" y="0"/>
            <a:ext cx="7601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153</Words>
  <Application>Microsoft Office PowerPoint</Application>
  <PresentationFormat>ワイド画面</PresentationFormat>
  <Paragraphs>94</Paragraphs>
  <Slides>101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101</vt:i4>
      </vt:variant>
    </vt:vector>
  </HeadingPairs>
  <TitlesOfParts>
    <vt:vector size="105" baseType="lpstr">
      <vt:lpstr>游ゴシック</vt:lpstr>
      <vt:lpstr>游ゴシック Light</vt:lpstr>
      <vt:lpstr>Arial</vt:lpstr>
      <vt:lpstr>Office テーマ</vt:lpstr>
      <vt:lpstr>共通</vt:lpstr>
      <vt:lpstr>全体のREADME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csv_to_sqlite</vt:lpstr>
      <vt:lpstr>PowerPoint プレゼンテーション</vt:lpstr>
      <vt:lpstr>sqlite_to_csv</vt:lpstr>
      <vt:lpstr>PowerPoint プレゼンテーション</vt:lpstr>
      <vt:lpstr>PowerPoint プレゼンテーション</vt:lpstr>
      <vt:lpstr>mqttListner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defineSensorViewer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genSensorViewer</vt:lpstr>
      <vt:lpstr>PowerPoint プレゼンテーション</vt:lpstr>
      <vt:lpstr>dataFilter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mqttToAnbient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mqttToArduino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mqttToGoogleSP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defineMqttToCloud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webServer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2024-05-06T05:49:34Z</dcterms:created>
  <dcterms:modified xsi:type="dcterms:W3CDTF">2025-05-11T12:23:42Z</dcterms:modified>
</cp:coreProperties>
</file>